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D61351-6488-FFD1-6CBD-DFAFDCEC2B54}" v="4" dt="2021-03-09T16:34:43.834"/>
    <p1510:client id="{2F82C18F-6B47-E12E-7982-B6C860481E4C}" v="3" dt="2021-03-09T16:39:26.245"/>
    <p1510:client id="{DACB0D66-9B56-375B-A350-67BE623C078A}" v="10" dt="2021-03-10T10:37:02.0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-2874" y="-13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wn Reardon" userId="S::dawn.reardon@si.liverpool.gov.uk::2b1e1f63-f34a-4e91-bef0-a97b95c3ef47" providerId="AD" clId="Web-{2F82C18F-6B47-E12E-7982-B6C860481E4C}"/>
    <pc:docChg chg="modSld">
      <pc:chgData name="Dawn Reardon" userId="S::dawn.reardon@si.liverpool.gov.uk::2b1e1f63-f34a-4e91-bef0-a97b95c3ef47" providerId="AD" clId="Web-{2F82C18F-6B47-E12E-7982-B6C860481E4C}" dt="2021-03-09T16:39:05.634" v="1" actId="14100"/>
      <pc:docMkLst>
        <pc:docMk/>
      </pc:docMkLst>
      <pc:sldChg chg="modSp">
        <pc:chgData name="Dawn Reardon" userId="S::dawn.reardon@si.liverpool.gov.uk::2b1e1f63-f34a-4e91-bef0-a97b95c3ef47" providerId="AD" clId="Web-{2F82C18F-6B47-E12E-7982-B6C860481E4C}" dt="2021-03-09T16:39:05.634" v="1" actId="14100"/>
        <pc:sldMkLst>
          <pc:docMk/>
          <pc:sldMk cId="3501022090" sldId="257"/>
        </pc:sldMkLst>
        <pc:spChg chg="mod">
          <ac:chgData name="Dawn Reardon" userId="S::dawn.reardon@si.liverpool.gov.uk::2b1e1f63-f34a-4e91-bef0-a97b95c3ef47" providerId="AD" clId="Web-{2F82C18F-6B47-E12E-7982-B6C860481E4C}" dt="2021-03-09T16:39:05.634" v="1" actId="14100"/>
          <ac:spMkLst>
            <pc:docMk/>
            <pc:sldMk cId="3501022090" sldId="257"/>
            <ac:spMk id="5" creationId="{6E0A9E4E-39E9-4160-A733-7DF92338F868}"/>
          </ac:spMkLst>
        </pc:spChg>
      </pc:sldChg>
    </pc:docChg>
  </pc:docChgLst>
  <pc:docChgLst>
    <pc:chgData name="Vickers, Helen" userId="S::helen.vickers@si.liverpool.gov.uk::2a481ec6-b27d-43bf-a92a-38015ffd4fec" providerId="AD" clId="Web-{DACB0D66-9B56-375B-A350-67BE623C078A}"/>
    <pc:docChg chg="modSld">
      <pc:chgData name="Vickers, Helen" userId="S::helen.vickers@si.liverpool.gov.uk::2a481ec6-b27d-43bf-a92a-38015ffd4fec" providerId="AD" clId="Web-{DACB0D66-9B56-375B-A350-67BE623C078A}" dt="2021-03-10T10:37:02.048" v="1" actId="1076"/>
      <pc:docMkLst>
        <pc:docMk/>
      </pc:docMkLst>
      <pc:sldChg chg="modSp">
        <pc:chgData name="Vickers, Helen" userId="S::helen.vickers@si.liverpool.gov.uk::2a481ec6-b27d-43bf-a92a-38015ffd4fec" providerId="AD" clId="Web-{DACB0D66-9B56-375B-A350-67BE623C078A}" dt="2021-03-10T10:37:02.048" v="1" actId="1076"/>
        <pc:sldMkLst>
          <pc:docMk/>
          <pc:sldMk cId="3501022090" sldId="257"/>
        </pc:sldMkLst>
        <pc:graphicFrameChg chg="mod modGraphic">
          <ac:chgData name="Vickers, Helen" userId="S::helen.vickers@si.liverpool.gov.uk::2a481ec6-b27d-43bf-a92a-38015ffd4fec" providerId="AD" clId="Web-{DACB0D66-9B56-375B-A350-67BE623C078A}" dt="2021-03-10T10:37:02.048" v="1" actId="1076"/>
          <ac:graphicFrameMkLst>
            <pc:docMk/>
            <pc:sldMk cId="3501022090" sldId="257"/>
            <ac:graphicFrameMk id="14" creationId="{153A6A2D-2CA1-46D2-A7B1-1888A0841A26}"/>
          </ac:graphicFrameMkLst>
        </pc:graphicFrameChg>
      </pc:sldChg>
    </pc:docChg>
  </pc:docChgLst>
  <pc:docChgLst>
    <pc:chgData name="Dawn Reardon" userId="S::dawn.reardon@si.liverpool.gov.uk::2b1e1f63-f34a-4e91-bef0-a97b95c3ef47" providerId="AD" clId="Web-{0FD61351-6488-FFD1-6CBD-DFAFDCEC2B54}"/>
    <pc:docChg chg="modSld">
      <pc:chgData name="Dawn Reardon" userId="S::dawn.reardon@si.liverpool.gov.uk::2b1e1f63-f34a-4e91-bef0-a97b95c3ef47" providerId="AD" clId="Web-{0FD61351-6488-FFD1-6CBD-DFAFDCEC2B54}" dt="2021-03-09T16:34:43.834" v="3" actId="1076"/>
      <pc:docMkLst>
        <pc:docMk/>
      </pc:docMkLst>
      <pc:sldChg chg="modSp">
        <pc:chgData name="Dawn Reardon" userId="S::dawn.reardon@si.liverpool.gov.uk::2b1e1f63-f34a-4e91-bef0-a97b95c3ef47" providerId="AD" clId="Web-{0FD61351-6488-FFD1-6CBD-DFAFDCEC2B54}" dt="2021-03-09T16:34:43.834" v="3" actId="1076"/>
        <pc:sldMkLst>
          <pc:docMk/>
          <pc:sldMk cId="3501022090" sldId="257"/>
        </pc:sldMkLst>
        <pc:spChg chg="mod">
          <ac:chgData name="Dawn Reardon" userId="S::dawn.reardon@si.liverpool.gov.uk::2b1e1f63-f34a-4e91-bef0-a97b95c3ef47" providerId="AD" clId="Web-{0FD61351-6488-FFD1-6CBD-DFAFDCEC2B54}" dt="2021-03-09T16:34:38.100" v="0" actId="1076"/>
          <ac:spMkLst>
            <pc:docMk/>
            <pc:sldMk cId="3501022090" sldId="257"/>
            <ac:spMk id="31" creationId="{21C33C62-6377-4781-95D5-D271261C3C8A}"/>
          </ac:spMkLst>
        </pc:spChg>
        <pc:spChg chg="mod">
          <ac:chgData name="Dawn Reardon" userId="S::dawn.reardon@si.liverpool.gov.uk::2b1e1f63-f34a-4e91-bef0-a97b95c3ef47" providerId="AD" clId="Web-{0FD61351-6488-FFD1-6CBD-DFAFDCEC2B54}" dt="2021-03-09T16:34:43.834" v="3" actId="1076"/>
          <ac:spMkLst>
            <pc:docMk/>
            <pc:sldMk cId="3501022090" sldId="257"/>
            <ac:spMk id="32" creationId="{048284D6-2562-4100-8634-8AF4FDFA9731}"/>
          </ac:spMkLst>
        </pc:spChg>
        <pc:picChg chg="mod">
          <ac:chgData name="Dawn Reardon" userId="S::dawn.reardon@si.liverpool.gov.uk::2b1e1f63-f34a-4e91-bef0-a97b95c3ef47" providerId="AD" clId="Web-{0FD61351-6488-FFD1-6CBD-DFAFDCEC2B54}" dt="2021-03-09T16:34:39.787" v="1" actId="1076"/>
          <ac:picMkLst>
            <pc:docMk/>
            <pc:sldMk cId="3501022090" sldId="257"/>
            <ac:picMk id="11" creationId="{AE412FE3-C9C1-4C91-B452-84B44BAB586F}"/>
          </ac:picMkLst>
        </pc:picChg>
        <pc:picChg chg="mod">
          <ac:chgData name="Dawn Reardon" userId="S::dawn.reardon@si.liverpool.gov.uk::2b1e1f63-f34a-4e91-bef0-a97b95c3ef47" providerId="AD" clId="Web-{0FD61351-6488-FFD1-6CBD-DFAFDCEC2B54}" dt="2021-03-09T16:34:41.162" v="2" actId="1076"/>
          <ac:picMkLst>
            <pc:docMk/>
            <pc:sldMk cId="3501022090" sldId="257"/>
            <ac:picMk id="37" creationId="{89D606FC-CE53-4150-BC6C-40D61EC7C786}"/>
          </ac:picMkLst>
        </pc:picChg>
      </pc:sldChg>
    </pc:docChg>
  </pc:docChgLst>
  <pc:docChgLst>
    <pc:chgData clId="Web-{DACB0D66-9B56-375B-A350-67BE623C078A}"/>
    <pc:docChg chg="modSld">
      <pc:chgData name="" userId="" providerId="" clId="Web-{DACB0D66-9B56-375B-A350-67BE623C078A}" dt="2021-03-10T10:36:55.125" v="3"/>
      <pc:docMkLst>
        <pc:docMk/>
      </pc:docMkLst>
      <pc:sldChg chg="modSp">
        <pc:chgData name="" userId="" providerId="" clId="Web-{DACB0D66-9B56-375B-A350-67BE623C078A}" dt="2021-03-10T10:36:55.125" v="3"/>
        <pc:sldMkLst>
          <pc:docMk/>
          <pc:sldMk cId="3501022090" sldId="257"/>
        </pc:sldMkLst>
        <pc:graphicFrameChg chg="mod modGraphic">
          <ac:chgData name="" userId="" providerId="" clId="Web-{DACB0D66-9B56-375B-A350-67BE623C078A}" dt="2021-03-10T10:36:55.125" v="3"/>
          <ac:graphicFrameMkLst>
            <pc:docMk/>
            <pc:sldMk cId="3501022090" sldId="257"/>
            <ac:graphicFrameMk id="14" creationId="{153A6A2D-2CA1-46D2-A7B1-1888A0841A26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06CDAE-BDE7-49B3-ADC0-868113B855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6174FA3-9055-4E6E-9E21-40B04933D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CDB229-81EE-4480-A760-6DD016365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C934-6B47-4B84-A156-D7A2C8738F39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29E749-A7E1-445B-84C5-6043F03DA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480EB0-6B52-43A2-974E-8D3258BD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C0BE-787F-40FB-8192-5BBA090E08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6543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877218-C091-466E-960E-17CD8814B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0023044-C575-4C1E-B42B-0ABC9C6780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27E623-3DB6-4785-8BAA-81402E8BE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C934-6B47-4B84-A156-D7A2C8738F39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B0014D-91E1-41E0-9020-F5CCB4643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ED4F17-22C5-41E2-852D-C51400AE9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C0BE-787F-40FB-8192-5BBA090E08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92303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F532207-DE9B-4B89-8E71-637E0E0883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00B7FD7-8063-4209-A4F5-949B30F18A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7F91C9-3FB0-4FCF-9CF4-583BB7CBB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C934-6B47-4B84-A156-D7A2C8738F39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B56B3D-D1A3-47BB-8082-196546890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DD6EA0-0298-4391-AC36-7716DB06D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C0BE-787F-40FB-8192-5BBA090E08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34188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237040-DCC5-44F7-8DE0-07523B31F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2D33EF-DAA6-4D7F-85F6-1AFE7538D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C1E542-523B-48D2-B748-864A1F851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C934-6B47-4B84-A156-D7A2C8738F39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EB0667-80DF-4659-BAAE-713B2C8F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023CE1-00F3-4C49-903E-825A46BE3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C0BE-787F-40FB-8192-5BBA090E08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78169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E8D356-BD46-4607-82F8-0A260359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7DF7F8-A5B6-4FDD-B0F9-ED524B6A3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A8F150-80BF-41DB-8FE5-F518B248B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C934-6B47-4B84-A156-D7A2C8738F39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4E0885-3C60-4DDC-AA6A-90503D90F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5C555-91BF-4437-8399-B706F8625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C0BE-787F-40FB-8192-5BBA090E08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08534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1A08A0-79D9-4C5D-A695-E7A0B9032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5CA0CC-6DD2-4064-AC80-6FA2553CE7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7D440FD-27A5-4905-ADE1-AF7F10869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23A41D-9A8D-4D1E-A6E1-1AA0AC718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C934-6B47-4B84-A156-D7A2C8738F39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B1F157-2996-4A7E-AA87-858EB3643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0324318-D778-4111-9D1F-3BA615025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C0BE-787F-40FB-8192-5BBA090E08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91177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08AB5E-86B5-471A-B195-C18085292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172F69-E6CF-4482-B518-32FDF1796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3F305D-F5B1-4D20-8768-A641ADF42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9F74B1C-6DAC-42CE-A336-15ABE73C44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8A3EB67-10DA-4CE4-8BD4-02BD100E90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D9F8347-1FA7-400A-A063-A9ACA5094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C934-6B47-4B84-A156-D7A2C8738F39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E7EFD1F-7BEA-453F-B870-069677A3D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EA5A559-D67A-476C-9FF8-953791E55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C0BE-787F-40FB-8192-5BBA090E08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38929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34AA02-D4DD-4935-835D-DC9820EDF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6119BCC-5C7B-4942-AEBE-9FBD1F359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C934-6B47-4B84-A156-D7A2C8738F39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A6F32C8-A391-443C-99E9-818F1EA1C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F28AE77-DA62-427B-8474-852663672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C0BE-787F-40FB-8192-5BBA090E08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00579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0063FF1-8960-43B4-B144-09B29DBB4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C934-6B47-4B84-A156-D7A2C8738F39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4D587DF-440F-4804-92F0-9B4830E29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C692A3F-1C35-4FB0-9A1C-65749D1E0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C0BE-787F-40FB-8192-5BBA090E08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46176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6E2E3A-8B2D-4BF6-AECB-2B35B96DC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51DBF7-4765-4F58-BEE0-78AA7CF65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444C022-6EB4-49AD-98D6-132D249CB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5852170-EEE1-497C-AD19-A21BE31D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C934-6B47-4B84-A156-D7A2C8738F39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9AF6EF7-E9C8-49BF-B8E5-5EA2FB3E3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70D2CD0-BB57-4CAD-864B-3C090D4C5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C0BE-787F-40FB-8192-5BBA090E08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11887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80C51B-0ED6-4E5A-A6E0-3323EA5F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885A3CB-D82F-45BA-AE20-50CBD54228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3572668-6E62-4CAE-A65C-5A45C6198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D15D16D-786D-4188-B13E-BB4C4BDD2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C934-6B47-4B84-A156-D7A2C8738F39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40D56D1-1E17-4A61-B4C5-5788A102A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D2FEA6-04D6-46C8-95B1-CE7F8BCD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C0BE-787F-40FB-8192-5BBA090E08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22701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42AE1D9-AC7C-4BBB-8F1D-1718299A8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7E1AF9-8892-4860-931D-26558D9BB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80E64B-AB59-4388-9512-27458255BD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4C934-6B47-4B84-A156-D7A2C8738F39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A020C8-B293-43D7-BE9F-EB210CCAE1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93D848-AC9D-427C-ABC0-0E3DBF807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AC0BE-787F-40FB-8192-5BBA090E08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6241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freesvg.org/ladies-at-brunch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ublicdomainq.net/woman-eat-salad-0018562/" TargetMode="External"/><Relationship Id="rId5" Type="http://schemas.openxmlformats.org/officeDocument/2006/relationships/image" Target="../media/image3.png"/><Relationship Id="rId10" Type="http://schemas.openxmlformats.org/officeDocument/2006/relationships/hyperlink" Target="https://pixabay.com/en/boy-face-smiling-haircut-style-31134/" TargetMode="External"/><Relationship Id="rId4" Type="http://schemas.openxmlformats.org/officeDocument/2006/relationships/hyperlink" Target="https://pixabay.com/en/detective-investigation-man-police-311684/" TargetMode="Externa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615AC96-A295-4A09-91B5-80A6706A2AE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30712" y="155543"/>
            <a:ext cx="2176176" cy="569107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xmlns="" id="{6E0A9E4E-39E9-4160-A733-7DF92338F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0395" y="91229"/>
            <a:ext cx="3123090" cy="569107"/>
          </a:xfrm>
          <a:prstGeom prst="rect">
            <a:avLst/>
          </a:prstGeom>
          <a:noFill/>
          <a:ln w="25400">
            <a:solidFill>
              <a:srgbClr val="99195E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600" b="1">
                <a:solidFill>
                  <a:srgbClr val="000000"/>
                </a:solidFill>
                <a:effectLst/>
                <a:latin typeface="Comic Sans MS"/>
                <a:ea typeface="Arial Unicode MS"/>
                <a:cs typeface="Arial Unicode MS"/>
              </a:rPr>
              <a:t>French Year 6, Summer </a:t>
            </a:r>
            <a:r>
              <a:rPr lang="en-US" sz="1600" b="1">
                <a:solidFill>
                  <a:srgbClr val="000000"/>
                </a:solidFill>
                <a:latin typeface="Comic Sans MS"/>
                <a:ea typeface="Arial Unicode MS"/>
                <a:cs typeface="Arial Unicode MS"/>
              </a:rPr>
              <a:t>1/2</a:t>
            </a:r>
            <a:endParaRPr lang="en-GB" sz="1600">
              <a:solidFill>
                <a:srgbClr val="000000"/>
              </a:solidFill>
              <a:effectLst/>
              <a:latin typeface="Comic Sans MS" panose="030F0702030302020204" pitchFamily="66" charset="0"/>
              <a:ea typeface="Arial Unicode MS"/>
              <a:cs typeface="Arial Unicode MS"/>
            </a:endParaRPr>
          </a:p>
          <a:p>
            <a:pPr algn="ctr"/>
            <a:r>
              <a:rPr lang="en-GB" sz="1600" b="1">
                <a:solidFill>
                  <a:srgbClr val="000000"/>
                </a:solidFill>
                <a:effectLst/>
                <a:latin typeface="Comic Sans MS"/>
                <a:ea typeface="Arial Unicode MS"/>
                <a:cs typeface="Arial Unicode MS"/>
              </a:rPr>
              <a:t>Food and Drink</a:t>
            </a:r>
            <a:endParaRPr lang="en-GB" sz="1600">
              <a:solidFill>
                <a:srgbClr val="000000"/>
              </a:solidFill>
              <a:effectLst/>
              <a:latin typeface="Comic Sans MS"/>
              <a:ea typeface="Arial Unicode MS"/>
              <a:cs typeface="Arial Unicode MS"/>
            </a:endParaRPr>
          </a:p>
          <a:p>
            <a:pPr algn="ctr">
              <a:spcAft>
                <a:spcPts val="0"/>
              </a:spcAft>
            </a:pPr>
            <a:endParaRPr lang="en-GB" sz="1100">
              <a:solidFill>
                <a:srgbClr val="000000"/>
              </a:solidFill>
              <a:effectLst/>
              <a:latin typeface="Helvetica Neue"/>
              <a:ea typeface="Arial Unicode MS"/>
              <a:cs typeface="Arial Unicode M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6D508377-E274-4500-A24B-5FCC08D036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7770455"/>
              </p:ext>
            </p:extLst>
          </p:nvPr>
        </p:nvGraphicFramePr>
        <p:xfrm>
          <a:off x="1398507" y="765687"/>
          <a:ext cx="6315836" cy="58120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56758">
                  <a:extLst>
                    <a:ext uri="{9D8B030D-6E8A-4147-A177-3AD203B41FA5}">
                      <a16:colId xmlns:a16="http://schemas.microsoft.com/office/drawing/2014/main" xmlns="" val="2408774436"/>
                    </a:ext>
                  </a:extLst>
                </a:gridCol>
                <a:gridCol w="2559078">
                  <a:extLst>
                    <a:ext uri="{9D8B030D-6E8A-4147-A177-3AD203B41FA5}">
                      <a16:colId xmlns:a16="http://schemas.microsoft.com/office/drawing/2014/main" xmlns="" val="2171415796"/>
                    </a:ext>
                  </a:extLst>
                </a:gridCol>
              </a:tblGrid>
              <a:tr h="17046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</a:rPr>
                        <a:t>Key Question</a:t>
                      </a:r>
                      <a:endParaRPr lang="en-GB" sz="13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6254612"/>
                  </a:ext>
                </a:extLst>
              </a:tr>
              <a:tr h="35336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3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¿</a:t>
                      </a:r>
                      <a:r>
                        <a:rPr lang="en-GB" sz="13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Qu’est-ce</a:t>
                      </a:r>
                      <a:r>
                        <a:rPr lang="en-GB" sz="13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3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que</a:t>
                      </a:r>
                      <a:r>
                        <a:rPr lang="en-GB" sz="13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3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GB" sz="13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3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manges</a:t>
                      </a:r>
                      <a:r>
                        <a:rPr lang="en-GB" sz="13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GB" sz="1300" b="1" baseline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bois/ </a:t>
                      </a:r>
                      <a:r>
                        <a:rPr lang="en-GB" sz="1300" b="1" baseline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veux</a:t>
                      </a:r>
                      <a:r>
                        <a:rPr lang="en-GB" sz="13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300" baseline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do you eat/ drink/ want?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0599609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2C7F6D50-5F8C-4F1C-8D2F-20918ECB97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7660891"/>
              </p:ext>
            </p:extLst>
          </p:nvPr>
        </p:nvGraphicFramePr>
        <p:xfrm>
          <a:off x="2221120" y="1533753"/>
          <a:ext cx="2242023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8742">
                  <a:extLst>
                    <a:ext uri="{9D8B030D-6E8A-4147-A177-3AD203B41FA5}">
                      <a16:colId xmlns:a16="http://schemas.microsoft.com/office/drawing/2014/main" xmlns="" val="1730985149"/>
                    </a:ext>
                  </a:extLst>
                </a:gridCol>
                <a:gridCol w="9732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2736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i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MANGER</a:t>
                      </a:r>
                    </a:p>
                    <a:p>
                      <a:pPr algn="ctr"/>
                      <a:r>
                        <a:rPr lang="en-GB" sz="1200" b="0" 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(To eat)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5880060"/>
                  </a:ext>
                </a:extLst>
              </a:tr>
              <a:tr h="195766">
                <a:tc>
                  <a:txBody>
                    <a:bodyPr/>
                    <a:lstStyle/>
                    <a:p>
                      <a:r>
                        <a:rPr lang="en-GB" sz="1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mange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>
                          <a:latin typeface="Comic Sans MS" panose="030F0702030302020204" pitchFamily="66" charset="0"/>
                        </a:rPr>
                        <a:t>I eat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23643277"/>
                  </a:ext>
                </a:extLst>
              </a:tr>
              <a:tr h="195766">
                <a:tc>
                  <a:txBody>
                    <a:bodyPr/>
                    <a:lstStyle/>
                    <a:p>
                      <a:r>
                        <a:rPr lang="en-GB" sz="1000" b="1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Tu</a:t>
                      </a:r>
                      <a:r>
                        <a:rPr lang="en-GB" sz="1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</a:t>
                      </a:r>
                      <a:r>
                        <a:rPr lang="en-GB" sz="1000" b="1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manges</a:t>
                      </a:r>
                      <a:endParaRPr lang="en-GB" sz="1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>
                          <a:latin typeface="Comic Sans MS" panose="030F0702030302020204" pitchFamily="66" charset="0"/>
                        </a:rPr>
                        <a:t>You eat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766">
                <a:tc>
                  <a:txBody>
                    <a:bodyPr/>
                    <a:lstStyle/>
                    <a:p>
                      <a:r>
                        <a:rPr lang="en-GB" sz="1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Il/ </a:t>
                      </a:r>
                      <a:r>
                        <a:rPr lang="en-GB" sz="1000" b="1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elle</a:t>
                      </a:r>
                      <a:r>
                        <a:rPr lang="en-GB" sz="1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mange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>
                          <a:latin typeface="Comic Sans MS" panose="030F0702030302020204" pitchFamily="66" charset="0"/>
                        </a:rPr>
                        <a:t>He/she eats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405155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557360F2-DFEA-4A7F-8327-CE46C5C06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64858125"/>
              </p:ext>
            </p:extLst>
          </p:nvPr>
        </p:nvGraphicFramePr>
        <p:xfrm>
          <a:off x="5035550" y="1450996"/>
          <a:ext cx="2613992" cy="3144012"/>
        </p:xfrm>
        <a:graphic>
          <a:graphicData uri="http://schemas.openxmlformats.org/drawingml/2006/table">
            <a:tbl>
              <a:tblPr firstRow="1" firstCol="1" bandRow="1"/>
              <a:tblGrid>
                <a:gridCol w="1450864">
                  <a:extLst>
                    <a:ext uri="{9D8B030D-6E8A-4147-A177-3AD203B41FA5}">
                      <a16:colId xmlns:a16="http://schemas.microsoft.com/office/drawing/2014/main" xmlns="" val="625691611"/>
                    </a:ext>
                  </a:extLst>
                </a:gridCol>
                <a:gridCol w="1163128">
                  <a:extLst>
                    <a:ext uri="{9D8B030D-6E8A-4147-A177-3AD203B41FA5}">
                      <a16:colId xmlns:a16="http://schemas.microsoft.com/office/drawing/2014/main" xmlns="" val="1058852554"/>
                    </a:ext>
                  </a:extLst>
                </a:gridCol>
              </a:tblGrid>
              <a:tr h="18530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</a:t>
                      </a:r>
                      <a:r>
                        <a:rPr lang="en-GB" sz="1200" b="1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Nourriture</a:t>
                      </a:r>
                      <a:r>
                        <a:rPr lang="en-GB" sz="12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Food 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8257523"/>
                  </a:ext>
                </a:extLst>
              </a:tr>
              <a:tr h="2114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 hamburger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burger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23422091"/>
                  </a:ext>
                </a:extLst>
              </a:tr>
              <a:tr h="2114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 </a:t>
                      </a:r>
                      <a:r>
                        <a:rPr kumimoji="0" lang="en-GB" sz="11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yaourt</a:t>
                      </a:r>
                      <a:endParaRPr kumimoji="0" lang="en-GB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latin typeface="Comic Sans MS" panose="030F0702030302020204" pitchFamily="66" charset="0"/>
                        </a:rPr>
                        <a:t>a yoghurt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12001865"/>
                  </a:ext>
                </a:extLst>
              </a:tr>
              <a:tr h="2114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une</a:t>
                      </a:r>
                      <a:r>
                        <a:rPr kumimoji="0" lang="en-GB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GB" sz="11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salade</a:t>
                      </a:r>
                      <a:endParaRPr kumimoji="0" lang="en-GB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salad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67856569"/>
                  </a:ext>
                </a:extLst>
              </a:tr>
              <a:tr h="2114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une</a:t>
                      </a:r>
                      <a:r>
                        <a:rPr kumimoji="0" lang="en-GB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glace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 ice cream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91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une</a:t>
                      </a:r>
                      <a:r>
                        <a:rPr kumimoji="0" lang="en-GB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pizza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latin typeface="Comic Sans MS" panose="030F0702030302020204" pitchFamily="66" charset="0"/>
                        </a:rPr>
                        <a:t>a pizza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8472">
                <a:tc>
                  <a:txBody>
                    <a:bodyPr/>
                    <a:lstStyle/>
                    <a:p>
                      <a:r>
                        <a:rPr lang="en-GB" sz="1100" b="1">
                          <a:latin typeface="Comic Sans MS" panose="030F0702030302020204" pitchFamily="66" charset="0"/>
                        </a:rPr>
                        <a:t>un sandwich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latin typeface="Comic Sans MS" panose="030F0702030302020204" pitchFamily="66" charset="0"/>
                        </a:rPr>
                        <a:t>a sandwich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2615050"/>
                  </a:ext>
                </a:extLst>
              </a:tr>
              <a:tr h="2114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 </a:t>
                      </a:r>
                      <a:r>
                        <a:rPr kumimoji="0" lang="en-GB" sz="11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poulet</a:t>
                      </a:r>
                      <a:endParaRPr kumimoji="0" lang="en-GB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[some]</a:t>
                      </a:r>
                      <a:r>
                        <a:rPr lang="en-GB" sz="1100" b="0" baseline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chicken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14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 </a:t>
                      </a:r>
                      <a:r>
                        <a:rPr kumimoji="0" lang="en-GB" sz="11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fromage</a:t>
                      </a:r>
                      <a:endParaRPr kumimoji="0" lang="en-GB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[some] cheese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5446468"/>
                  </a:ext>
                </a:extLst>
              </a:tr>
              <a:tr h="2114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 </a:t>
                      </a:r>
                      <a:r>
                        <a:rPr kumimoji="0" lang="en-GB" sz="11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jambon</a:t>
                      </a:r>
                      <a:endParaRPr kumimoji="0" lang="en-GB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[some] ham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14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 frites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[some] chips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14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 chips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[some]</a:t>
                      </a:r>
                      <a:r>
                        <a:rPr lang="en-GB" sz="1100" b="0" baseline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crisps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14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 biscuits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[some] biscuits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pic>
        <p:nvPicPr>
          <p:cNvPr id="10" name="Picture 9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3A316A71-6B42-445B-BB55-9F74EBB0A3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718089" y="1358874"/>
            <a:ext cx="745980" cy="1500838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153A6A2D-2CA1-46D2-A7B1-1888A0841A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8345595"/>
              </p:ext>
            </p:extLst>
          </p:nvPr>
        </p:nvGraphicFramePr>
        <p:xfrm>
          <a:off x="8196648" y="823783"/>
          <a:ext cx="2898314" cy="97491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52089">
                  <a:extLst>
                    <a:ext uri="{9D8B030D-6E8A-4147-A177-3AD203B41FA5}">
                      <a16:colId xmlns:a16="http://schemas.microsoft.com/office/drawing/2014/main" xmlns="" val="2408774436"/>
                    </a:ext>
                  </a:extLst>
                </a:gridCol>
                <a:gridCol w="1346225">
                  <a:extLst>
                    <a:ext uri="{9D8B030D-6E8A-4147-A177-3AD203B41FA5}">
                      <a16:colId xmlns:a16="http://schemas.microsoft.com/office/drawing/2014/main" xmlns="" val="2171415796"/>
                    </a:ext>
                  </a:extLst>
                </a:gridCol>
              </a:tblGrid>
              <a:tr h="23657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Les </a:t>
                      </a:r>
                      <a:r>
                        <a:rPr lang="en-GB" sz="1300" b="1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Repas</a:t>
                      </a:r>
                      <a:r>
                        <a:rPr lang="en-GB" sz="1300" b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/ Meals</a:t>
                      </a: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6254612"/>
                  </a:ext>
                </a:extLst>
              </a:tr>
              <a:tr h="23657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le petit-déjeuner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200" baseline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breakfast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05996092"/>
                  </a:ext>
                </a:extLst>
              </a:tr>
              <a:tr h="23657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le </a:t>
                      </a: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déjeuner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200" baseline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lunch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17032532"/>
                  </a:ext>
                </a:extLst>
              </a:tr>
              <a:tr h="26518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le </a:t>
                      </a: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repas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du </a:t>
                      </a: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soir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200" baseline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dinner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14368837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E3AF258-0757-479A-8857-DE6B38767672}"/>
              </a:ext>
            </a:extLst>
          </p:cNvPr>
          <p:cNvSpPr txBox="1"/>
          <p:nvPr/>
        </p:nvSpPr>
        <p:spPr>
          <a:xfrm>
            <a:off x="475691" y="2981144"/>
            <a:ext cx="1352926" cy="4924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err="1">
                <a:latin typeface="Comic Sans MS" pitchFamily="66" charset="0"/>
              </a:rPr>
              <a:t>normalement</a:t>
            </a:r>
            <a:endParaRPr lang="en-GB" sz="1400" b="1">
              <a:latin typeface="Comic Sans MS" pitchFamily="66" charset="0"/>
            </a:endParaRPr>
          </a:p>
          <a:p>
            <a:pPr algn="ctr"/>
            <a:r>
              <a:rPr lang="en-GB" sz="1200">
                <a:latin typeface="Comic Sans MS" pitchFamily="66" charset="0"/>
              </a:rPr>
              <a:t>(normally)</a:t>
            </a:r>
            <a:endParaRPr lang="en-GB" sz="1000">
              <a:latin typeface="Comic Sans MS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E7E6330-881A-41F1-A620-68BEA31BB635}"/>
              </a:ext>
            </a:extLst>
          </p:cNvPr>
          <p:cNvSpPr txBox="1"/>
          <p:nvPr/>
        </p:nvSpPr>
        <p:spPr>
          <a:xfrm>
            <a:off x="452841" y="4544069"/>
            <a:ext cx="1188645" cy="80021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>
                <a:latin typeface="Comic Sans MS" pitchFamily="66" charset="0"/>
              </a:rPr>
              <a:t>de temps en temps</a:t>
            </a:r>
          </a:p>
          <a:p>
            <a:pPr algn="ctr"/>
            <a:r>
              <a:rPr lang="en-GB" sz="1400" i="1">
                <a:latin typeface="Comic Sans MS" pitchFamily="66" charset="0"/>
              </a:rPr>
              <a:t>(sometimes)</a:t>
            </a:r>
            <a:endParaRPr lang="en-GB" sz="1050" i="1">
              <a:latin typeface="Comic Sans MS" pitchFamily="66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EC60FC6-017C-47D8-98F5-2847327344B9}"/>
              </a:ext>
            </a:extLst>
          </p:cNvPr>
          <p:cNvSpPr txBox="1"/>
          <p:nvPr/>
        </p:nvSpPr>
        <p:spPr>
          <a:xfrm>
            <a:off x="431443" y="5518293"/>
            <a:ext cx="1188645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err="1">
                <a:latin typeface="Comic Sans MS" pitchFamily="66" charset="0"/>
              </a:rPr>
              <a:t>jamais</a:t>
            </a:r>
            <a:endParaRPr lang="en-GB" sz="1100" b="1">
              <a:latin typeface="Comic Sans MS" pitchFamily="66" charset="0"/>
            </a:endParaRPr>
          </a:p>
          <a:p>
            <a:pPr algn="ctr"/>
            <a:r>
              <a:rPr lang="en-GB" sz="1100">
                <a:latin typeface="Comic Sans MS" pitchFamily="66" charset="0"/>
              </a:rPr>
              <a:t>(never)</a:t>
            </a:r>
            <a:endParaRPr lang="en-GB" sz="1600">
              <a:latin typeface="Comic Sans MS" pitchFamily="66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9749D5F-D331-45EA-B713-F43BB24010BA}"/>
              </a:ext>
            </a:extLst>
          </p:cNvPr>
          <p:cNvSpPr txBox="1"/>
          <p:nvPr/>
        </p:nvSpPr>
        <p:spPr>
          <a:xfrm>
            <a:off x="457889" y="3746674"/>
            <a:ext cx="1188645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err="1">
                <a:latin typeface="Comic Sans MS" pitchFamily="66" charset="0"/>
              </a:rPr>
              <a:t>toujours</a:t>
            </a:r>
            <a:endParaRPr lang="en-GB" sz="1600" b="1">
              <a:latin typeface="Comic Sans MS" pitchFamily="66" charset="0"/>
            </a:endParaRPr>
          </a:p>
          <a:p>
            <a:pPr algn="ctr"/>
            <a:r>
              <a:rPr lang="en-GB" sz="1400" i="1">
                <a:latin typeface="Comic Sans MS" pitchFamily="66" charset="0"/>
              </a:rPr>
              <a:t>(always)</a:t>
            </a:r>
            <a:endParaRPr lang="en-GB" sz="1050" i="1">
              <a:latin typeface="Comic Sans MS" pitchFamily="66" charset="0"/>
            </a:endParaRP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xmlns="" id="{2D4B27B0-FE7B-44E7-9BA0-81006DB869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62573738"/>
              </p:ext>
            </p:extLst>
          </p:nvPr>
        </p:nvGraphicFramePr>
        <p:xfrm>
          <a:off x="2198914" y="2910487"/>
          <a:ext cx="2200489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5493">
                  <a:extLst>
                    <a:ext uri="{9D8B030D-6E8A-4147-A177-3AD203B41FA5}">
                      <a16:colId xmlns:a16="http://schemas.microsoft.com/office/drawing/2014/main" xmlns="" val="1730985149"/>
                    </a:ext>
                  </a:extLst>
                </a:gridCol>
                <a:gridCol w="12549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2736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i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BOIRE</a:t>
                      </a:r>
                    </a:p>
                    <a:p>
                      <a:pPr algn="ctr"/>
                      <a:r>
                        <a:rPr lang="en-GB" sz="1200" b="0" 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(To drink)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5880060"/>
                  </a:ext>
                </a:extLst>
              </a:tr>
              <a:tr h="195766"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Comic Sans MS" panose="030F0702030302020204" pitchFamily="66" charset="0"/>
                        </a:rPr>
                        <a:t>Je bois</a:t>
                      </a:r>
                      <a:endParaRPr lang="en-GB" sz="1000" b="1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>
                          <a:latin typeface="Comic Sans MS" panose="030F0702030302020204" pitchFamily="66" charset="0"/>
                        </a:rPr>
                        <a:t>I drink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23643277"/>
                  </a:ext>
                </a:extLst>
              </a:tr>
              <a:tr h="195766">
                <a:tc>
                  <a:txBody>
                    <a:bodyPr/>
                    <a:lstStyle/>
                    <a:p>
                      <a:r>
                        <a:rPr lang="en-GB" sz="1000" b="1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Tu</a:t>
                      </a:r>
                      <a:r>
                        <a:rPr lang="en-GB" sz="1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bois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>
                          <a:latin typeface="Comic Sans MS" panose="030F0702030302020204" pitchFamily="66" charset="0"/>
                        </a:rPr>
                        <a:t>You drink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766">
                <a:tc>
                  <a:txBody>
                    <a:bodyPr/>
                    <a:lstStyle/>
                    <a:p>
                      <a:r>
                        <a:rPr lang="en-GB" sz="1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Il/ </a:t>
                      </a:r>
                      <a:r>
                        <a:rPr lang="en-GB" sz="1000" b="1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elle</a:t>
                      </a:r>
                      <a:r>
                        <a:rPr lang="en-GB" sz="1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000" b="1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boit</a:t>
                      </a:r>
                      <a:endParaRPr lang="en-GB" sz="1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>
                          <a:latin typeface="Comic Sans MS" panose="030F0702030302020204" pitchFamily="66" charset="0"/>
                        </a:rPr>
                        <a:t>He/she drinks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4051555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xmlns="" id="{C50189FE-9B21-4B6C-9344-7D713A78B4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72100606"/>
              </p:ext>
            </p:extLst>
          </p:nvPr>
        </p:nvGraphicFramePr>
        <p:xfrm>
          <a:off x="2162629" y="4274789"/>
          <a:ext cx="2213427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8078">
                  <a:extLst>
                    <a:ext uri="{9D8B030D-6E8A-4147-A177-3AD203B41FA5}">
                      <a16:colId xmlns:a16="http://schemas.microsoft.com/office/drawing/2014/main" xmlns="" val="1730985149"/>
                    </a:ext>
                  </a:extLst>
                </a:gridCol>
                <a:gridCol w="12253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2207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i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VOULOIR</a:t>
                      </a:r>
                    </a:p>
                    <a:p>
                      <a:pPr algn="ctr"/>
                      <a:r>
                        <a:rPr lang="en-GB" sz="1200" b="0" 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(To want)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5880060"/>
                  </a:ext>
                </a:extLst>
              </a:tr>
              <a:tr h="230510"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1000" b="1" err="1">
                          <a:latin typeface="Comic Sans MS" panose="030F0702030302020204" pitchFamily="66" charset="0"/>
                        </a:rPr>
                        <a:t>veux</a:t>
                      </a:r>
                      <a:endParaRPr lang="en-GB" sz="1000" b="1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>
                          <a:latin typeface="Comic Sans MS" panose="030F0702030302020204" pitchFamily="66" charset="0"/>
                        </a:rPr>
                        <a:t>I want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23643277"/>
                  </a:ext>
                </a:extLst>
              </a:tr>
              <a:tr h="230510">
                <a:tc>
                  <a:txBody>
                    <a:bodyPr/>
                    <a:lstStyle/>
                    <a:p>
                      <a:r>
                        <a:rPr lang="en-GB" sz="1000" b="1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Tu</a:t>
                      </a:r>
                      <a:r>
                        <a:rPr lang="en-GB" sz="1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000" b="1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veux</a:t>
                      </a:r>
                      <a:endParaRPr lang="en-GB" sz="1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>
                          <a:latin typeface="Comic Sans MS" panose="030F0702030302020204" pitchFamily="66" charset="0"/>
                        </a:rPr>
                        <a:t>You want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0510">
                <a:tc>
                  <a:txBody>
                    <a:bodyPr/>
                    <a:lstStyle/>
                    <a:p>
                      <a:r>
                        <a:rPr lang="en-GB" sz="1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Il/ </a:t>
                      </a:r>
                      <a:r>
                        <a:rPr lang="en-GB" sz="1000" b="1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elle</a:t>
                      </a:r>
                      <a:r>
                        <a:rPr lang="en-GB" sz="1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000" b="1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veut</a:t>
                      </a:r>
                      <a:endParaRPr lang="en-GB" sz="1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>
                          <a:latin typeface="Comic Sans MS" panose="030F0702030302020204" pitchFamily="66" charset="0"/>
                        </a:rPr>
                        <a:t>He/she wants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4051555"/>
                  </a:ext>
                </a:extLst>
              </a:tr>
            </a:tbl>
          </a:graphicData>
        </a:graphic>
      </p:graphicFrame>
      <p:pic>
        <p:nvPicPr>
          <p:cNvPr id="11" name="Picture 1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AE412FE3-C9C1-4C91-B452-84B44BAB58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6769829" y="5643462"/>
            <a:ext cx="478857" cy="9009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5A6A987-9569-4095-A921-AC5D913E4D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 flipH="1">
            <a:off x="8973109" y="5166477"/>
            <a:ext cx="1635124" cy="1645505"/>
          </a:xfrm>
          <a:prstGeom prst="rect">
            <a:avLst/>
          </a:prstGeom>
        </p:spPr>
      </p:pic>
      <p:sp>
        <p:nvSpPr>
          <p:cNvPr id="31" name="Speech Bubble: Oval 30">
            <a:extLst>
              <a:ext uri="{FF2B5EF4-FFF2-40B4-BE49-F238E27FC236}">
                <a16:creationId xmlns:a16="http://schemas.microsoft.com/office/drawing/2014/main" xmlns="" id="{21C33C62-6377-4781-95D5-D271261C3C8A}"/>
              </a:ext>
            </a:extLst>
          </p:cNvPr>
          <p:cNvSpPr/>
          <p:nvPr/>
        </p:nvSpPr>
        <p:spPr>
          <a:xfrm>
            <a:off x="4712439" y="5639654"/>
            <a:ext cx="1762213" cy="783772"/>
          </a:xfrm>
          <a:prstGeom prst="wedgeEllipseCallout">
            <a:avLst>
              <a:gd name="adj1" fmla="val 64384"/>
              <a:gd name="adj2" fmla="val -10425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err="1">
                <a:solidFill>
                  <a:schemeClr val="tx1"/>
                </a:solidFill>
                <a:latin typeface="Comic Sans MS" panose="030F0702030302020204" pitchFamily="66" charset="0"/>
              </a:rPr>
              <a:t>Normalement</a:t>
            </a:r>
            <a:r>
              <a:rPr lang="en-GB" sz="1200" b="1">
                <a:solidFill>
                  <a:schemeClr val="tx1"/>
                </a:solidFill>
                <a:latin typeface="Comic Sans MS" panose="030F0702030302020204" pitchFamily="66" charset="0"/>
              </a:rPr>
              <a:t>, je mange </a:t>
            </a:r>
            <a:r>
              <a:rPr lang="en-GB" sz="1200" b="1" err="1">
                <a:solidFill>
                  <a:schemeClr val="tx1"/>
                </a:solidFill>
                <a:latin typeface="Comic Sans MS" panose="030F0702030302020204" pitchFamily="66" charset="0"/>
              </a:rPr>
              <a:t>une</a:t>
            </a:r>
            <a:r>
              <a:rPr lang="en-GB" sz="1200" b="1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200" b="1" err="1">
                <a:solidFill>
                  <a:schemeClr val="tx1"/>
                </a:solidFill>
                <a:latin typeface="Comic Sans MS" panose="030F0702030302020204" pitchFamily="66" charset="0"/>
              </a:rPr>
              <a:t>salade</a:t>
            </a:r>
            <a:r>
              <a:rPr lang="en-GB" sz="1200" b="1">
                <a:solidFill>
                  <a:schemeClr val="tx1"/>
                </a:solidFill>
                <a:latin typeface="Comic Sans MS" panose="030F0702030302020204" pitchFamily="66" charset="0"/>
              </a:rPr>
              <a:t> et un sandwich</a:t>
            </a:r>
          </a:p>
        </p:txBody>
      </p:sp>
      <p:sp>
        <p:nvSpPr>
          <p:cNvPr id="32" name="Speech Bubble: Oval 31">
            <a:extLst>
              <a:ext uri="{FF2B5EF4-FFF2-40B4-BE49-F238E27FC236}">
                <a16:creationId xmlns:a16="http://schemas.microsoft.com/office/drawing/2014/main" xmlns="" id="{048284D6-2562-4100-8634-8AF4FDFA9731}"/>
              </a:ext>
            </a:extLst>
          </p:cNvPr>
          <p:cNvSpPr/>
          <p:nvPr/>
        </p:nvSpPr>
        <p:spPr>
          <a:xfrm>
            <a:off x="5540752" y="4753385"/>
            <a:ext cx="1929410" cy="592140"/>
          </a:xfrm>
          <a:prstGeom prst="wedgeEllipseCallout">
            <a:avLst>
              <a:gd name="adj1" fmla="val -58170"/>
              <a:gd name="adj2" fmla="val 4131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err="1">
                <a:solidFill>
                  <a:schemeClr val="tx1"/>
                </a:solidFill>
                <a:latin typeface="Comic Sans MS" panose="030F0702030302020204" pitchFamily="66" charset="0"/>
              </a:rPr>
              <a:t>Qu’est-ce</a:t>
            </a:r>
            <a:r>
              <a:rPr lang="en-GB" sz="1200" b="1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200" b="1" err="1">
                <a:solidFill>
                  <a:schemeClr val="tx1"/>
                </a:solidFill>
                <a:latin typeface="Comic Sans MS" panose="030F0702030302020204" pitchFamily="66" charset="0"/>
              </a:rPr>
              <a:t>que</a:t>
            </a:r>
            <a:r>
              <a:rPr lang="en-GB" sz="1200" b="1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200" b="1" err="1">
                <a:solidFill>
                  <a:schemeClr val="tx1"/>
                </a:solidFill>
                <a:latin typeface="Comic Sans MS" panose="030F0702030302020204" pitchFamily="66" charset="0"/>
              </a:rPr>
              <a:t>tu</a:t>
            </a:r>
            <a:r>
              <a:rPr lang="en-GB" sz="1200" b="1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200" b="1" err="1">
                <a:solidFill>
                  <a:schemeClr val="tx1"/>
                </a:solidFill>
                <a:latin typeface="Comic Sans MS" panose="030F0702030302020204" pitchFamily="66" charset="0"/>
              </a:rPr>
              <a:t>manges</a:t>
            </a:r>
            <a:r>
              <a:rPr lang="en-GB" sz="1200" b="1">
                <a:solidFill>
                  <a:schemeClr val="tx1"/>
                </a:solidFill>
                <a:latin typeface="Comic Sans MS" panose="030F0702030302020204" pitchFamily="66" charset="0"/>
              </a:rPr>
              <a:t> pour le </a:t>
            </a:r>
            <a:r>
              <a:rPr lang="en-GB" sz="1200" b="1" err="1">
                <a:solidFill>
                  <a:schemeClr val="tx1"/>
                </a:solidFill>
                <a:latin typeface="Comic Sans MS" panose="030F0702030302020204" pitchFamily="66" charset="0"/>
              </a:rPr>
              <a:t>déjeuner</a:t>
            </a:r>
            <a:r>
              <a:rPr lang="en-GB" sz="1200" b="1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34" name="Speech Bubble: Oval 33">
            <a:extLst>
              <a:ext uri="{FF2B5EF4-FFF2-40B4-BE49-F238E27FC236}">
                <a16:creationId xmlns:a16="http://schemas.microsoft.com/office/drawing/2014/main" xmlns="" id="{36631CCF-6FF0-497F-8B4A-1202DE8638C4}"/>
              </a:ext>
            </a:extLst>
          </p:cNvPr>
          <p:cNvSpPr/>
          <p:nvPr/>
        </p:nvSpPr>
        <p:spPr>
          <a:xfrm>
            <a:off x="10099888" y="4619504"/>
            <a:ext cx="1982993" cy="492443"/>
          </a:xfrm>
          <a:prstGeom prst="wedgeEllipseCallout">
            <a:avLst>
              <a:gd name="adj1" fmla="val -36565"/>
              <a:gd name="adj2" fmla="val 74515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>
                <a:solidFill>
                  <a:schemeClr val="tx1"/>
                </a:solidFill>
                <a:latin typeface="Comic Sans MS" panose="030F0702030302020204" pitchFamily="66" charset="0"/>
              </a:rPr>
              <a:t>Je bois </a:t>
            </a:r>
            <a:r>
              <a:rPr lang="en-GB" sz="1200" b="1" err="1">
                <a:solidFill>
                  <a:schemeClr val="tx1"/>
                </a:solidFill>
                <a:latin typeface="Comic Sans MS" panose="030F0702030302020204" pitchFamily="66" charset="0"/>
              </a:rPr>
              <a:t>toujours</a:t>
            </a:r>
            <a:r>
              <a:rPr lang="en-GB" sz="1200" b="1">
                <a:solidFill>
                  <a:schemeClr val="tx1"/>
                </a:solidFill>
                <a:latin typeface="Comic Sans MS" panose="030F0702030302020204" pitchFamily="66" charset="0"/>
              </a:rPr>
              <a:t> un jus </a:t>
            </a:r>
            <a:r>
              <a:rPr lang="en-GB" sz="1200" b="1" err="1">
                <a:solidFill>
                  <a:schemeClr val="tx1"/>
                </a:solidFill>
                <a:latin typeface="Comic Sans MS" panose="030F0702030302020204" pitchFamily="66" charset="0"/>
              </a:rPr>
              <a:t>d’orange</a:t>
            </a:r>
            <a:endParaRPr lang="en-GB" sz="1200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Speech Bubble: Oval 34">
            <a:extLst>
              <a:ext uri="{FF2B5EF4-FFF2-40B4-BE49-F238E27FC236}">
                <a16:creationId xmlns:a16="http://schemas.microsoft.com/office/drawing/2014/main" xmlns="" id="{D4CDD988-1EFE-40B5-A819-F6DF7C7CF1EE}"/>
              </a:ext>
            </a:extLst>
          </p:cNvPr>
          <p:cNvSpPr/>
          <p:nvPr/>
        </p:nvSpPr>
        <p:spPr>
          <a:xfrm>
            <a:off x="7788358" y="4673632"/>
            <a:ext cx="1895953" cy="384188"/>
          </a:xfrm>
          <a:prstGeom prst="wedgeEllipseCallout">
            <a:avLst>
              <a:gd name="adj1" fmla="val 13447"/>
              <a:gd name="adj2" fmla="val 97405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err="1">
                <a:solidFill>
                  <a:schemeClr val="tx1"/>
                </a:solidFill>
                <a:latin typeface="Comic Sans MS" panose="030F0702030302020204" pitchFamily="66" charset="0"/>
              </a:rPr>
              <a:t>Qu’est-ce</a:t>
            </a:r>
            <a:r>
              <a:rPr lang="en-GB" sz="1200" b="1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200" b="1" err="1">
                <a:solidFill>
                  <a:schemeClr val="tx1"/>
                </a:solidFill>
                <a:latin typeface="Comic Sans MS" panose="030F0702030302020204" pitchFamily="66" charset="0"/>
              </a:rPr>
              <a:t>que</a:t>
            </a:r>
            <a:r>
              <a:rPr lang="en-GB" sz="1200" b="1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200" b="1" err="1">
                <a:solidFill>
                  <a:schemeClr val="tx1"/>
                </a:solidFill>
                <a:latin typeface="Comic Sans MS" panose="030F0702030302020204" pitchFamily="66" charset="0"/>
              </a:rPr>
              <a:t>tu</a:t>
            </a:r>
            <a:r>
              <a:rPr lang="en-GB" sz="1200" b="1">
                <a:solidFill>
                  <a:schemeClr val="tx1"/>
                </a:solidFill>
                <a:latin typeface="Comic Sans MS" panose="030F0702030302020204" pitchFamily="66" charset="0"/>
              </a:rPr>
              <a:t> bois? </a:t>
            </a:r>
          </a:p>
        </p:txBody>
      </p:sp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xmlns="" id="{89D606FC-CE53-4150-BC6C-40D61EC7C78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4773229" y="4773491"/>
            <a:ext cx="625524" cy="771359"/>
          </a:xfrm>
          <a:prstGeom prst="rect">
            <a:avLst/>
          </a:prstGeom>
        </p:spPr>
      </p:pic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xmlns="" id="{CE3FB0A1-80BC-49A6-BEA1-32F7F13BC3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0837306"/>
              </p:ext>
            </p:extLst>
          </p:nvPr>
        </p:nvGraphicFramePr>
        <p:xfrm>
          <a:off x="7999838" y="2014598"/>
          <a:ext cx="3125362" cy="2110740"/>
        </p:xfrm>
        <a:graphic>
          <a:graphicData uri="http://schemas.openxmlformats.org/drawingml/2006/table">
            <a:tbl>
              <a:tblPr firstRow="1" firstCol="1" bandRow="1"/>
              <a:tblGrid>
                <a:gridCol w="1572561">
                  <a:extLst>
                    <a:ext uri="{9D8B030D-6E8A-4147-A177-3AD203B41FA5}">
                      <a16:colId xmlns:a16="http://schemas.microsoft.com/office/drawing/2014/main" xmlns="" val="1569984458"/>
                    </a:ext>
                  </a:extLst>
                </a:gridCol>
                <a:gridCol w="1552801">
                  <a:extLst>
                    <a:ext uri="{9D8B030D-6E8A-4147-A177-3AD203B41FA5}">
                      <a16:colId xmlns:a16="http://schemas.microsoft.com/office/drawing/2014/main" xmlns="" val="1047672778"/>
                    </a:ext>
                  </a:extLst>
                </a:gridCol>
              </a:tblGrid>
              <a:tr h="158193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Les </a:t>
                      </a:r>
                      <a:r>
                        <a:rPr lang="en-GB" sz="1200" b="1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Boissons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 Drinks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5628993"/>
                  </a:ext>
                </a:extLst>
              </a:tr>
              <a:tr h="1314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 </a:t>
                      </a:r>
                      <a:r>
                        <a:rPr lang="en-GB" sz="11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chocolat</a:t>
                      </a: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chaud</a:t>
                      </a:r>
                      <a:endParaRPr lang="en-GB" sz="11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hot chocolate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98419482"/>
                  </a:ext>
                </a:extLst>
              </a:tr>
              <a:tr h="1314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 </a:t>
                      </a:r>
                      <a:r>
                        <a:rPr kumimoji="0" lang="en-GB" sz="11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thé</a:t>
                      </a:r>
                      <a:endParaRPr kumimoji="0" lang="en-GB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GB" sz="1100" baseline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tea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61722187"/>
                  </a:ext>
                </a:extLst>
              </a:tr>
              <a:tr h="1314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 café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coffee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31747944"/>
                  </a:ext>
                </a:extLst>
              </a:tr>
              <a:tr h="1590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 jus </a:t>
                      </a:r>
                      <a:r>
                        <a:rPr kumimoji="0" lang="en-GB" sz="11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d’orange</a:t>
                      </a:r>
                      <a:endParaRPr kumimoji="0" lang="en-GB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 orange juice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22546317"/>
                  </a:ext>
                </a:extLst>
              </a:tr>
              <a:tr h="1590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 jus de </a:t>
                      </a:r>
                      <a:r>
                        <a:rPr kumimoji="0" lang="en-GB" sz="11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pomme</a:t>
                      </a:r>
                      <a:endParaRPr kumimoji="0" lang="en-GB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 apple juice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90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 coca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coke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90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 milk-shake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milkshake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90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une</a:t>
                      </a:r>
                      <a:r>
                        <a:rPr kumimoji="0" lang="en-GB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GB" sz="11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limonade</a:t>
                      </a:r>
                      <a:endParaRPr kumimoji="0" lang="en-GB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lemonade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62057143"/>
                  </a:ext>
                </a:extLst>
              </a:tr>
              <a:tr h="1314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</a:t>
                      </a:r>
                      <a:r>
                        <a:rPr kumimoji="0" lang="en-GB" sz="11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l’eau</a:t>
                      </a:r>
                      <a:r>
                        <a:rPr kumimoji="0" lang="en-GB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[</a:t>
                      </a:r>
                      <a:r>
                        <a:rPr kumimoji="0" lang="en-GB" sz="11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minérale</a:t>
                      </a:r>
                      <a:r>
                        <a:rPr kumimoji="0" lang="en-GB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some [mineral] water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89434153"/>
                  </a:ext>
                </a:extLst>
              </a:tr>
              <a:tr h="1314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 </a:t>
                      </a:r>
                      <a:r>
                        <a:rPr kumimoji="0" lang="en-GB" sz="11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lait</a:t>
                      </a:r>
                      <a:endParaRPr kumimoji="0" lang="en-GB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some milk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40845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01022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10436D94-13B8-4111-B1FE-7A92D16A12BB}"/>
              </a:ext>
            </a:extLst>
          </p:cNvPr>
          <p:cNvGraphicFramePr>
            <a:graphicFrameLocks noGrp="1"/>
          </p:cNvGraphicFramePr>
          <p:nvPr/>
        </p:nvGraphicFramePr>
        <p:xfrm>
          <a:off x="277450" y="555740"/>
          <a:ext cx="11637100" cy="6183068"/>
        </p:xfrm>
        <a:graphic>
          <a:graphicData uri="http://schemas.openxmlformats.org/drawingml/2006/table">
            <a:tbl>
              <a:tblPr firstRow="1" firstCol="1" bandRow="1"/>
              <a:tblGrid>
                <a:gridCol w="1163710">
                  <a:extLst>
                    <a:ext uri="{9D8B030D-6E8A-4147-A177-3AD203B41FA5}">
                      <a16:colId xmlns:a16="http://schemas.microsoft.com/office/drawing/2014/main" xmlns="" val="4283897521"/>
                    </a:ext>
                  </a:extLst>
                </a:gridCol>
                <a:gridCol w="1163710">
                  <a:extLst>
                    <a:ext uri="{9D8B030D-6E8A-4147-A177-3AD203B41FA5}">
                      <a16:colId xmlns:a16="http://schemas.microsoft.com/office/drawing/2014/main" xmlns="" val="3423131985"/>
                    </a:ext>
                  </a:extLst>
                </a:gridCol>
                <a:gridCol w="1163710">
                  <a:extLst>
                    <a:ext uri="{9D8B030D-6E8A-4147-A177-3AD203B41FA5}">
                      <a16:colId xmlns:a16="http://schemas.microsoft.com/office/drawing/2014/main" xmlns="" val="2624982766"/>
                    </a:ext>
                  </a:extLst>
                </a:gridCol>
                <a:gridCol w="1163710">
                  <a:extLst>
                    <a:ext uri="{9D8B030D-6E8A-4147-A177-3AD203B41FA5}">
                      <a16:colId xmlns:a16="http://schemas.microsoft.com/office/drawing/2014/main" xmlns="" val="2555662436"/>
                    </a:ext>
                  </a:extLst>
                </a:gridCol>
                <a:gridCol w="1163710">
                  <a:extLst>
                    <a:ext uri="{9D8B030D-6E8A-4147-A177-3AD203B41FA5}">
                      <a16:colId xmlns:a16="http://schemas.microsoft.com/office/drawing/2014/main" xmlns="" val="4030475996"/>
                    </a:ext>
                  </a:extLst>
                </a:gridCol>
                <a:gridCol w="1163710">
                  <a:extLst>
                    <a:ext uri="{9D8B030D-6E8A-4147-A177-3AD203B41FA5}">
                      <a16:colId xmlns:a16="http://schemas.microsoft.com/office/drawing/2014/main" xmlns="" val="3139080152"/>
                    </a:ext>
                  </a:extLst>
                </a:gridCol>
                <a:gridCol w="1163710">
                  <a:extLst>
                    <a:ext uri="{9D8B030D-6E8A-4147-A177-3AD203B41FA5}">
                      <a16:colId xmlns:a16="http://schemas.microsoft.com/office/drawing/2014/main" xmlns="" val="2279824785"/>
                    </a:ext>
                  </a:extLst>
                </a:gridCol>
                <a:gridCol w="1163710">
                  <a:extLst>
                    <a:ext uri="{9D8B030D-6E8A-4147-A177-3AD203B41FA5}">
                      <a16:colId xmlns:a16="http://schemas.microsoft.com/office/drawing/2014/main" xmlns="" val="4163824526"/>
                    </a:ext>
                  </a:extLst>
                </a:gridCol>
                <a:gridCol w="1163710">
                  <a:extLst>
                    <a:ext uri="{9D8B030D-6E8A-4147-A177-3AD203B41FA5}">
                      <a16:colId xmlns:a16="http://schemas.microsoft.com/office/drawing/2014/main" xmlns="" val="2365279425"/>
                    </a:ext>
                  </a:extLst>
                </a:gridCol>
                <a:gridCol w="1163710">
                  <a:extLst>
                    <a:ext uri="{9D8B030D-6E8A-4147-A177-3AD203B41FA5}">
                      <a16:colId xmlns:a16="http://schemas.microsoft.com/office/drawing/2014/main" xmlns="" val="3219169382"/>
                    </a:ext>
                  </a:extLst>
                </a:gridCol>
              </a:tblGrid>
              <a:tr h="236778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Les </a:t>
                      </a:r>
                      <a:r>
                        <a:rPr lang="en-GB" sz="1100" b="1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Nombres</a:t>
                      </a: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 – 100/ Numbers 1-100</a:t>
                      </a:r>
                      <a:endParaRPr lang="en-GB" sz="11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2780165"/>
                  </a:ext>
                </a:extLst>
              </a:tr>
              <a:tr h="485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Deux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Trois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Quatre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Cinq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Huit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Neuf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5818186"/>
                  </a:ext>
                </a:extLst>
              </a:tr>
              <a:tr h="5015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Onze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Douze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Treize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Quatorze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Quinze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Seize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Dix-</a:t>
                      </a: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sept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Dix-</a:t>
                      </a: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huit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Dix-</a:t>
                      </a: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neuf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Vingt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5784210"/>
                  </a:ext>
                </a:extLst>
              </a:tr>
              <a:tr h="4701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Vingt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-et-un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Vingt-deux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Vingt-trois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Vingt-quatre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Vingt-cinq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Vingt-six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Vingt-sept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Vingt-huit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Vingt-neuf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Trente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1625764"/>
                  </a:ext>
                </a:extLst>
              </a:tr>
              <a:tr h="689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Trente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-et-un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Trente-deux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Trente-trois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Trente-quatre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Trente-cinq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Trente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-six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Trente-sept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Trente-huit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Trente-neuf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Quarante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4158784"/>
                  </a:ext>
                </a:extLst>
              </a:tr>
              <a:tr h="563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Quarante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-et-un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Quarante-deux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Quarante-trois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Quarante-quatre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Quarante-cinq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Quarante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-six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Quarante-sept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Quarante-huit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Quarante-neuf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Cinquante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0430930"/>
                  </a:ext>
                </a:extLst>
              </a:tr>
              <a:tr h="633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Cinquante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-et- un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Cinquante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deux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Cinquante-trois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Cinquante-quatre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Cinquante-cinq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Cinquante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-six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Cinquante-sept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Cinquante-huit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Cinquante-neuf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Soixante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9786346"/>
                  </a:ext>
                </a:extLst>
              </a:tr>
              <a:tr h="633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Soixante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-et-un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Soixante-deux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Soixante-trois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Soixante-quatre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Soixante-cinq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Soixante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-six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Soixante-sept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Soixante-huit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Soixante-neuf</a:t>
                      </a:r>
                      <a:endParaRPr lang="en-GB" sz="11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Soixante-dix</a:t>
                      </a:r>
                      <a:endParaRPr lang="en-GB" sz="11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8579045"/>
                  </a:ext>
                </a:extLst>
              </a:tr>
              <a:tr h="633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Soixante</a:t>
                      </a: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-et-</a:t>
                      </a:r>
                      <a:r>
                        <a:rPr lang="en-GB" sz="11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onze</a:t>
                      </a:r>
                      <a:endParaRPr lang="en-GB" sz="11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Soixante-douze</a:t>
                      </a:r>
                      <a:endParaRPr lang="en-GB" sz="11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Soixante-treize</a:t>
                      </a:r>
                      <a:endParaRPr lang="en-GB" sz="11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Soixante-quatorze</a:t>
                      </a:r>
                      <a:endParaRPr lang="en-GB" sz="11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Soixante-quinze</a:t>
                      </a:r>
                      <a:endParaRPr lang="en-GB" sz="11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Soixante</a:t>
                      </a: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-seize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Soixante-dix-sept</a:t>
                      </a:r>
                      <a:endParaRPr lang="en-GB" sz="11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Soixante-dix-huit</a:t>
                      </a:r>
                      <a:endParaRPr lang="en-GB" sz="11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Soixante-dix-neuf</a:t>
                      </a:r>
                      <a:endParaRPr lang="en-GB" sz="11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Quatre-vingts</a:t>
                      </a:r>
                      <a:endParaRPr lang="en-GB" sz="11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0263548"/>
                  </a:ext>
                </a:extLst>
              </a:tr>
              <a:tr h="633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Quatre</a:t>
                      </a: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GB" sz="11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vingt</a:t>
                      </a: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-un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Quatre-vingt</a:t>
                      </a:r>
                      <a:r>
                        <a:rPr lang="en-GB" sz="1100" b="1" baseline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GB" sz="11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deux</a:t>
                      </a:r>
                      <a:endParaRPr lang="en-GB" sz="11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Quatre-vingt</a:t>
                      </a: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GB" sz="1100" b="1" baseline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trois</a:t>
                      </a:r>
                      <a:endParaRPr lang="en-GB" sz="11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Quatre-vingt-quatre</a:t>
                      </a:r>
                      <a:endParaRPr lang="en-GB" sz="11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Quatre-vingt-cinq</a:t>
                      </a:r>
                      <a:endParaRPr lang="en-GB" sz="11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Quatre</a:t>
                      </a: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GB" sz="11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vingt</a:t>
                      </a: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-six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Quatre-vingt-sept</a:t>
                      </a:r>
                      <a:endParaRPr lang="en-GB" sz="11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Quatre-vingt-huit</a:t>
                      </a:r>
                      <a:endParaRPr lang="en-GB" sz="11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Quatre-vingt-neuf</a:t>
                      </a:r>
                      <a:endParaRPr lang="en-GB" sz="11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Quatre-vingt-dix</a:t>
                      </a:r>
                      <a:endParaRPr lang="en-GB" sz="11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6809854"/>
                  </a:ext>
                </a:extLst>
              </a:tr>
              <a:tr h="633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Quatre-vingt-onze</a:t>
                      </a:r>
                      <a:endParaRPr lang="en-GB" sz="11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Quatre-vingt-douze</a:t>
                      </a:r>
                      <a:endParaRPr lang="en-GB" sz="11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Quatre-vingt-treize</a:t>
                      </a:r>
                      <a:endParaRPr lang="en-GB" sz="11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Quatre-vingt-quatorze</a:t>
                      </a:r>
                      <a:endParaRPr lang="en-GB" sz="11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Quatre-vingt-quinze</a:t>
                      </a:r>
                      <a:endParaRPr lang="en-GB" sz="11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Quatre</a:t>
                      </a: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GB" sz="11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vingt</a:t>
                      </a: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-seize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Quatre-vingt-dix-sept</a:t>
                      </a:r>
                      <a:endParaRPr lang="en-GB" sz="11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Quatre-vingt-dix-huit</a:t>
                      </a:r>
                      <a:endParaRPr lang="en-GB" sz="11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Quatre-vingt-dix</a:t>
                      </a:r>
                      <a:r>
                        <a:rPr lang="en-GB" sz="1100" b="1" baseline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baseline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neuf</a:t>
                      </a:r>
                      <a:endParaRPr lang="en-GB" sz="11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612637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92C8B87-6F5C-49AD-8098-6BE445C7B39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23825" y="109970"/>
            <a:ext cx="1990725" cy="44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4534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3560D8F5A9EC48AF091FBEC8B3F065" ma:contentTypeVersion="9" ma:contentTypeDescription="Create a new document." ma:contentTypeScope="" ma:versionID="fa999c32ef959040356dfd60cafbbaa1">
  <xsd:schema xmlns:xsd="http://www.w3.org/2001/XMLSchema" xmlns:xs="http://www.w3.org/2001/XMLSchema" xmlns:p="http://schemas.microsoft.com/office/2006/metadata/properties" xmlns:ns2="544b6f6c-7c79-4c22-a118-0a4934cd40da" xmlns:ns3="e435f415-58c6-4a5d-8e43-6b558a406446" targetNamespace="http://schemas.microsoft.com/office/2006/metadata/properties" ma:root="true" ma:fieldsID="5e9a6d0cf683ee10e1789db8d67a4cc7" ns2:_="" ns3:_="">
    <xsd:import namespace="544b6f6c-7c79-4c22-a118-0a4934cd40da"/>
    <xsd:import namespace="e435f415-58c6-4a5d-8e43-6b558a4064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4b6f6c-7c79-4c22-a118-0a4934cd40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5f415-58c6-4a5d-8e43-6b558a40644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435f415-58c6-4a5d-8e43-6b558a406446">
      <UserInfo>
        <DisplayName>Dawn Reardon</DisplayName>
        <AccountId>12</AccountId>
        <AccountType/>
      </UserInfo>
      <UserInfo>
        <DisplayName>Esperanza Guzmann</DisplayName>
        <AccountId>13</AccountId>
        <AccountType/>
      </UserInfo>
      <UserInfo>
        <DisplayName>Vickers, Helen</DisplayName>
        <AccountId>10</AccountId>
        <AccountType/>
      </UserInfo>
      <UserInfo>
        <DisplayName>Halsall, Jane</DisplayName>
        <AccountId>16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6FCECC-6BA4-4029-A10A-EA4C82103A71}">
  <ds:schemaRefs>
    <ds:schemaRef ds:uri="544b6f6c-7c79-4c22-a118-0a4934cd40da"/>
    <ds:schemaRef ds:uri="e435f415-58c6-4a5d-8e43-6b558a40644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E0129A4-F87C-45A0-8C5A-85DE66121A30}">
  <ds:schemaRefs>
    <ds:schemaRef ds:uri="e435f415-58c6-4a5d-8e43-6b558a406446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6E3EE75-3141-442D-9BFD-FAE55A1775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485</Words>
  <Application>Microsoft Office PowerPoint</Application>
  <PresentationFormat>Custom</PresentationFormat>
  <Paragraphs>295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Esperanza Guzmán</dc:creator>
  <cp:lastModifiedBy>alba0267</cp:lastModifiedBy>
  <cp:revision>4</cp:revision>
  <dcterms:created xsi:type="dcterms:W3CDTF">2021-03-02T13:13:08Z</dcterms:created>
  <dcterms:modified xsi:type="dcterms:W3CDTF">2021-11-10T18:23:18Z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0x010100513560D8F5A9EC48AF091FBEC8B3F065</vt:lpwstr>
  </property>
</Properties>
</file>