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16CEE-C83A-CC88-BA2F-174AC8A0DDD1}" v="186" dt="2021-02-02T15:52:14.879"/>
    <p1510:client id="{7BA21B80-10A3-AB34-792A-9FBC72DAA54B}" v="34" dt="2021-01-06T14:49:22.125"/>
    <p1510:client id="{ACF85224-2378-1005-7C10-E447761097A1}" v="23" dt="2021-01-06T14:48:48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2922" y="-13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Reardon" userId="S::dawn.reardon@si.liverpool.gov.uk::2b1e1f63-f34a-4e91-bef0-a97b95c3ef47" providerId="AD" clId="Web-{41416CEE-C83A-CC88-BA2F-174AC8A0DDD1}"/>
    <pc:docChg chg="modSld">
      <pc:chgData name="Dawn Reardon" userId="S::dawn.reardon@si.liverpool.gov.uk::2b1e1f63-f34a-4e91-bef0-a97b95c3ef47" providerId="AD" clId="Web-{41416CEE-C83A-CC88-BA2F-174AC8A0DDD1}" dt="2021-02-02T15:52:14.879" v="155"/>
      <pc:docMkLst>
        <pc:docMk/>
      </pc:docMkLst>
      <pc:sldChg chg="modSp">
        <pc:chgData name="Dawn Reardon" userId="S::dawn.reardon@si.liverpool.gov.uk::2b1e1f63-f34a-4e91-bef0-a97b95c3ef47" providerId="AD" clId="Web-{41416CEE-C83A-CC88-BA2F-174AC8A0DDD1}" dt="2021-02-02T15:52:14.879" v="155"/>
        <pc:sldMkLst>
          <pc:docMk/>
          <pc:sldMk cId="3453234492" sldId="256"/>
        </pc:sldMkLst>
        <pc:graphicFrameChg chg="mod modGraphic">
          <ac:chgData name="Dawn Reardon" userId="S::dawn.reardon@si.liverpool.gov.uk::2b1e1f63-f34a-4e91-bef0-a97b95c3ef47" providerId="AD" clId="Web-{41416CEE-C83A-CC88-BA2F-174AC8A0DDD1}" dt="2021-02-02T15:52:14.879" v="155"/>
          <ac:graphicFrameMkLst>
            <pc:docMk/>
            <pc:sldMk cId="3453234492" sldId="256"/>
            <ac:graphicFrameMk id="10" creationId="{6690E506-152B-46C9-8EDA-0E0DA8AEBC5D}"/>
          </ac:graphicFrameMkLst>
        </pc:graphicFrameChg>
      </pc:sldChg>
    </pc:docChg>
  </pc:docChgLst>
  <pc:docChgLst>
    <pc:chgData clId="Web-{ACF85224-2378-1005-7C10-E447761097A1}"/>
    <pc:docChg chg="modSld">
      <pc:chgData name="" userId="" providerId="" clId="Web-{ACF85224-2378-1005-7C10-E447761097A1}" dt="2021-01-06T14:48:43.872" v="15"/>
      <pc:docMkLst>
        <pc:docMk/>
      </pc:docMkLst>
      <pc:sldChg chg="modSp">
        <pc:chgData name="" userId="" providerId="" clId="Web-{ACF85224-2378-1005-7C10-E447761097A1}" dt="2021-01-06T14:48:43.872" v="15"/>
        <pc:sldMkLst>
          <pc:docMk/>
          <pc:sldMk cId="3453234492" sldId="256"/>
        </pc:sldMkLst>
        <pc:graphicFrameChg chg="mod modGraphic">
          <ac:chgData name="" userId="" providerId="" clId="Web-{ACF85224-2378-1005-7C10-E447761097A1}" dt="2021-01-06T14:48:43.872" v="15"/>
          <ac:graphicFrameMkLst>
            <pc:docMk/>
            <pc:sldMk cId="3453234492" sldId="256"/>
            <ac:graphicFrameMk id="6" creationId="{625F06AD-494D-403E-B742-C1EC563AA606}"/>
          </ac:graphicFrameMkLst>
        </pc:graphicFrameChg>
      </pc:sldChg>
    </pc:docChg>
  </pc:docChgLst>
  <pc:docChgLst>
    <pc:chgData name="Dawn Reardon" userId="S::dawn.reardon@si.liverpool.gov.uk::2b1e1f63-f34a-4e91-bef0-a97b95c3ef47" providerId="AD" clId="Web-{7BA21B80-10A3-AB34-792A-9FBC72DAA54B}"/>
    <pc:docChg chg="modSld">
      <pc:chgData name="Dawn Reardon" userId="S::dawn.reardon@si.liverpool.gov.uk::2b1e1f63-f34a-4e91-bef0-a97b95c3ef47" providerId="AD" clId="Web-{7BA21B80-10A3-AB34-792A-9FBC72DAA54B}" dt="2021-01-06T14:49:14.374" v="17"/>
      <pc:docMkLst>
        <pc:docMk/>
      </pc:docMkLst>
      <pc:sldChg chg="modSp">
        <pc:chgData name="Dawn Reardon" userId="S::dawn.reardon@si.liverpool.gov.uk::2b1e1f63-f34a-4e91-bef0-a97b95c3ef47" providerId="AD" clId="Web-{7BA21B80-10A3-AB34-792A-9FBC72DAA54B}" dt="2021-01-06T14:49:14.374" v="17"/>
        <pc:sldMkLst>
          <pc:docMk/>
          <pc:sldMk cId="3453234492" sldId="256"/>
        </pc:sldMkLst>
        <pc:graphicFrameChg chg="mod modGraphic">
          <ac:chgData name="Dawn Reardon" userId="S::dawn.reardon@si.liverpool.gov.uk::2b1e1f63-f34a-4e91-bef0-a97b95c3ef47" providerId="AD" clId="Web-{7BA21B80-10A3-AB34-792A-9FBC72DAA54B}" dt="2021-01-06T14:49:14.374" v="17"/>
          <ac:graphicFrameMkLst>
            <pc:docMk/>
            <pc:sldMk cId="3453234492" sldId="256"/>
            <ac:graphicFrameMk id="6" creationId="{625F06AD-494D-403E-B742-C1EC563AA606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8C3AF-9471-484E-9A92-B40E9F45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0089A7-D3DA-47F8-9870-B967C53CB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A7632C-FC05-4B1C-AE67-72D51516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BED378-4F17-478E-9F93-65088CED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9BA195-E8FF-4198-A47F-B3AB9033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8704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B3331-6C6D-41FB-A983-E2E7AC37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CF2BB7-6FC0-4095-8755-20195F554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00293-0427-4CA2-AF76-471D8F84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661557-0289-4913-9499-139FFE8F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2221F6-CD8E-4A64-ACF5-5D18F37A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314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3E3D242-67E1-413D-AF8F-FEF044B69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E1F02-76B0-4692-B5DD-5D9A85AC7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D176EA-B73D-4F51-9F40-B742EEA0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473658-8C85-4B64-8565-04B6F57B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57ABBA-E8D6-4720-9BCB-7282C2C0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857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C05E0-EE4D-4EBC-891D-F881BE2D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B571C5-BF79-4043-A140-2CAB9E338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D56B02-538A-4D72-83C5-9967B669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E81E98-FAE6-4146-ACFA-3E8A103F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1BF363-1CB5-44B1-9E13-C7D514C1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565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C38A5-99E7-4D5E-B22F-A473CE8B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A74BCE-5184-4AE7-B3F9-428699DA5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C5E48-9D88-49A5-9416-6BCCEC7D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4DD47C-9EC7-4B38-A132-3C2907907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F79925-E2FB-450D-BE2B-4478C7EF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960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609920-D7F5-4829-A567-E9655FCC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FCB938-E595-45EF-8AD9-302CC4223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0A70711-9EC3-4A7A-BDA8-942B7BD8C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9564AD-820A-4A66-BEF2-3C01CAE6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9E8F7E-8B5B-4B09-A669-AE16AA06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D79D5E-D457-4D1F-8747-E251EDE0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931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CEF48-D5E0-460A-9D9F-41267F87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E5755C-FA1D-4AB3-968C-1ABCC5B9D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68BA28-F57E-4E0D-B327-B3337E14F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0181571-2AE2-459D-9D67-1631AE90C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C4C9BE-1891-423F-AE75-262D4EF72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113BB58-71D0-4528-85E6-70D6A9CB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49470F-2FFB-4AEB-8B35-99F5C1F6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C3AB6B1-8FCC-4606-9B08-BACBEF61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8937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3FC4A9-3C34-4FFC-A677-C96BDABD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CEAC00-DCA9-4D57-906E-BA158997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7902AE-1AEB-4DD3-BD15-7E264558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389A05-CFF8-4BE8-AB73-E480DA35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071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D27DCD-DF4A-4680-A86F-03B0E40A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183A23-34AB-4AEE-AA20-66810C1C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D1EEA-8033-47BA-948B-BCF8F7C1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4537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D972EA-59E0-4221-ACB5-5E13AFCC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212A5E-5EC0-4910-9762-52A4FCCD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3A73AF-2692-4559-8779-457FDF20E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6A12C1-F179-4528-A9C3-A1196C51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CB7906-090C-4A9A-AC6C-DAF61348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D8F8E1-1EA8-4E4B-93EB-3314618B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1710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F5C08-435D-4697-B580-1CBEEF26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C02F804-315C-4B5B-BFC9-0992A6A68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A7E785-F0A5-49B0-90E6-47F682B17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11DD98-9840-49AA-A0BF-A17CA0A4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A5D836-DDEF-42FC-92BE-B7031465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251AF-FB57-4947-A101-35B59649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5703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22DA06-CF34-471C-8A39-3137985F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0E697A-C493-41C1-B9B0-C126E0CA7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BCCB5F-78CE-4E2E-970C-818AB51DF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78BDA-1C6B-4A65-9E0E-08907DB6B23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022BDB-A9B7-4A01-8DE0-58125B7C6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F2FDA3-E62B-4DC4-B867-B83F38744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9C905-FC02-4775-B280-4E18C68764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987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londe-boy-face-head-happy-child-31103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ublicdomainpictures.net/en/view-image.php?image=240924&amp;picture=happy-cartoon-family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pixabay.com/en/detective-investigation-man-police-311684/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AF6E3AC2-5682-4EB0-9C7B-169D335DB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222" y="121710"/>
            <a:ext cx="2995308" cy="655636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37148" rIns="74295" bIns="37148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25" b="1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French Year 6, Spring 2 The Haunted Castle</a:t>
            </a:r>
          </a:p>
          <a:p>
            <a:pPr algn="ctr"/>
            <a:endParaRPr lang="en-GB" sz="894">
              <a:solidFill>
                <a:srgbClr val="000000"/>
              </a:solidFill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E47522-5296-4039-8FDD-C0259B441A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43748" y="226643"/>
            <a:ext cx="1990725" cy="445770"/>
          </a:xfrm>
          <a:prstGeom prst="rect">
            <a:avLst/>
          </a:prstGeom>
        </p:spPr>
      </p:pic>
      <p:graphicFrame>
        <p:nvGraphicFramePr>
          <p:cNvPr id="7" name="Table 13">
            <a:extLst>
              <a:ext uri="{FF2B5EF4-FFF2-40B4-BE49-F238E27FC236}">
                <a16:creationId xmlns:a16="http://schemas.microsoft.com/office/drawing/2014/main" xmlns="" id="{040B1672-62C2-4C7A-97E3-3D93CD661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10462"/>
              </p:ext>
            </p:extLst>
          </p:nvPr>
        </p:nvGraphicFramePr>
        <p:xfrm>
          <a:off x="4314612" y="1047750"/>
          <a:ext cx="3619925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4104">
                  <a:extLst>
                    <a:ext uri="{9D8B030D-6E8A-4147-A177-3AD203B41FA5}">
                      <a16:colId xmlns:a16="http://schemas.microsoft.com/office/drawing/2014/main" xmlns="" val="523489361"/>
                    </a:ext>
                  </a:extLst>
                </a:gridCol>
                <a:gridCol w="1865821">
                  <a:extLst>
                    <a:ext uri="{9D8B030D-6E8A-4147-A177-3AD203B41FA5}">
                      <a16:colId xmlns:a16="http://schemas.microsoft.com/office/drawing/2014/main" xmlns="" val="3485007444"/>
                    </a:ext>
                  </a:extLst>
                </a:gridCol>
              </a:tblGrid>
              <a:tr h="2991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omic Sans MS" panose="030F0702030302020204" pitchFamily="66" charset="0"/>
                        </a:rPr>
                        <a:t>Key Question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1166884"/>
                  </a:ext>
                </a:extLst>
              </a:tr>
              <a:tr h="331954">
                <a:tc>
                  <a:txBody>
                    <a:bodyPr/>
                    <a:lstStyle/>
                    <a:p>
                      <a:r>
                        <a:rPr lang="en-GB" sz="1400" b="1" err="1">
                          <a:latin typeface="Comic Sans MS" panose="030F0702030302020204" pitchFamily="66" charset="0"/>
                        </a:rPr>
                        <a:t>Où</a:t>
                      </a:r>
                      <a:r>
                        <a:rPr lang="en-GB" sz="1400" b="1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b="1" err="1">
                          <a:latin typeface="Comic Sans MS" panose="030F0702030302020204" pitchFamily="66" charset="0"/>
                        </a:rPr>
                        <a:t>étais-tu</a:t>
                      </a:r>
                      <a:r>
                        <a:rPr lang="en-GB" sz="1400" b="1"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r>
                        <a:rPr lang="en-GB" sz="1400" b="1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1400" b="1" err="1">
                          <a:latin typeface="Comic Sans MS" panose="030F0702030302020204" pitchFamily="66" charset="0"/>
                        </a:rPr>
                        <a:t>J’étais</a:t>
                      </a:r>
                      <a:r>
                        <a:rPr lang="en-GB" sz="1400" b="1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b="1" err="1">
                          <a:latin typeface="Comic Sans MS" panose="030F0702030302020204" pitchFamily="66" charset="0"/>
                        </a:rPr>
                        <a:t>dans</a:t>
                      </a:r>
                      <a:r>
                        <a:rPr lang="en-GB" sz="1400" b="1">
                          <a:latin typeface="Comic Sans MS" panose="030F0702030302020204" pitchFamily="66" charset="0"/>
                        </a:rPr>
                        <a:t>…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Comic Sans MS" panose="030F0702030302020204" pitchFamily="66" charset="0"/>
                        </a:rPr>
                        <a:t>Where were you?</a:t>
                      </a:r>
                    </a:p>
                    <a:p>
                      <a:r>
                        <a:rPr lang="en-GB" sz="1400"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GB" sz="1400" baseline="0">
                          <a:latin typeface="Comic Sans MS" panose="030F0702030302020204" pitchFamily="66" charset="0"/>
                        </a:rPr>
                        <a:t> I was in …</a:t>
                      </a:r>
                      <a:endParaRPr lang="en-GB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1208342"/>
                  </a:ext>
                </a:extLst>
              </a:tr>
            </a:tbl>
          </a:graphicData>
        </a:graphic>
      </p:graphicFrame>
      <p:graphicFrame>
        <p:nvGraphicFramePr>
          <p:cNvPr id="9" name="Table 40">
            <a:extLst>
              <a:ext uri="{FF2B5EF4-FFF2-40B4-BE49-F238E27FC236}">
                <a16:creationId xmlns:a16="http://schemas.microsoft.com/office/drawing/2014/main" xmlns="" id="{422292D6-9056-43AF-B48A-0833E7F66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2027874"/>
              </p:ext>
            </p:extLst>
          </p:nvPr>
        </p:nvGraphicFramePr>
        <p:xfrm>
          <a:off x="180979" y="5981700"/>
          <a:ext cx="939165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46">
                  <a:extLst>
                    <a:ext uri="{9D8B030D-6E8A-4147-A177-3AD203B41FA5}">
                      <a16:colId xmlns:a16="http://schemas.microsoft.com/office/drawing/2014/main" xmlns="" val="4179651697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513241125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2933134691"/>
                    </a:ext>
                  </a:extLst>
                </a:gridCol>
                <a:gridCol w="1032514">
                  <a:extLst>
                    <a:ext uri="{9D8B030D-6E8A-4147-A177-3AD203B41FA5}">
                      <a16:colId xmlns:a16="http://schemas.microsoft.com/office/drawing/2014/main" xmlns="" val="4220384677"/>
                    </a:ext>
                  </a:extLst>
                </a:gridCol>
                <a:gridCol w="939165">
                  <a:extLst>
                    <a:ext uri="{9D8B030D-6E8A-4147-A177-3AD203B41FA5}">
                      <a16:colId xmlns:a16="http://schemas.microsoft.com/office/drawing/2014/main" xmlns="" val="1154099205"/>
                    </a:ext>
                  </a:extLst>
                </a:gridCol>
                <a:gridCol w="939165">
                  <a:extLst>
                    <a:ext uri="{9D8B030D-6E8A-4147-A177-3AD203B41FA5}">
                      <a16:colId xmlns:a16="http://schemas.microsoft.com/office/drawing/2014/main" xmlns="" val="2541732350"/>
                    </a:ext>
                  </a:extLst>
                </a:gridCol>
                <a:gridCol w="939165">
                  <a:extLst>
                    <a:ext uri="{9D8B030D-6E8A-4147-A177-3AD203B41FA5}">
                      <a16:colId xmlns:a16="http://schemas.microsoft.com/office/drawing/2014/main" xmlns="" val="2218071610"/>
                    </a:ext>
                  </a:extLst>
                </a:gridCol>
                <a:gridCol w="939165">
                  <a:extLst>
                    <a:ext uri="{9D8B030D-6E8A-4147-A177-3AD203B41FA5}">
                      <a16:colId xmlns:a16="http://schemas.microsoft.com/office/drawing/2014/main" xmlns="" val="149698267"/>
                    </a:ext>
                  </a:extLst>
                </a:gridCol>
                <a:gridCol w="939165">
                  <a:extLst>
                    <a:ext uri="{9D8B030D-6E8A-4147-A177-3AD203B41FA5}">
                      <a16:colId xmlns:a16="http://schemas.microsoft.com/office/drawing/2014/main" xmlns="" val="3126871432"/>
                    </a:ext>
                  </a:extLst>
                </a:gridCol>
                <a:gridCol w="939165">
                  <a:extLst>
                    <a:ext uri="{9D8B030D-6E8A-4147-A177-3AD203B41FA5}">
                      <a16:colId xmlns:a16="http://schemas.microsoft.com/office/drawing/2014/main" xmlns="" val="144720782"/>
                    </a:ext>
                  </a:extLst>
                </a:gridCol>
              </a:tblGrid>
              <a:tr h="191027">
                <a:tc gridSpan="10"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1200" b="1" err="1">
                          <a:latin typeface="Comic Sans MS" panose="030F0702030302020204" pitchFamily="66" charset="0"/>
                        </a:rPr>
                        <a:t>Nombres</a:t>
                      </a:r>
                      <a:r>
                        <a:rPr lang="en-GB" sz="1200" b="1">
                          <a:latin typeface="Comic Sans MS" panose="030F0702030302020204" pitchFamily="66" charset="0"/>
                        </a:rPr>
                        <a:t> 1,000</a:t>
                      </a:r>
                      <a:r>
                        <a:rPr lang="en-GB" sz="1200" b="1" baseline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>
                          <a:latin typeface="Comic Sans MS" panose="030F0702030302020204" pitchFamily="66" charset="0"/>
                        </a:rPr>
                        <a:t>à 10,000  – Numbers 1,000 to 10,000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4431675"/>
                  </a:ext>
                </a:extLst>
              </a:tr>
              <a:tr h="445729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Comic Sans MS" panose="030F0702030302020204" pitchFamily="66" charset="0"/>
                        </a:rPr>
                        <a:t>1,000</a:t>
                      </a:r>
                    </a:p>
                    <a:p>
                      <a:pPr algn="ctr"/>
                      <a:r>
                        <a:rPr lang="en-GB" sz="1200">
                          <a:latin typeface="Comic Sans MS" panose="030F0702030302020204" pitchFamily="66" charset="0"/>
                        </a:rPr>
                        <a:t>mille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Comic Sans MS" panose="030F0702030302020204" pitchFamily="66" charset="0"/>
                        </a:rPr>
                        <a:t>2,000</a:t>
                      </a:r>
                    </a:p>
                    <a:p>
                      <a:pPr algn="ctr"/>
                      <a:r>
                        <a:rPr lang="en-GB" sz="1200" err="1">
                          <a:latin typeface="Comic Sans MS" panose="030F0702030302020204" pitchFamily="66" charset="0"/>
                        </a:rPr>
                        <a:t>deux</a:t>
                      </a:r>
                      <a:r>
                        <a:rPr lang="en-GB" sz="1200" baseline="0">
                          <a:latin typeface="Comic Sans MS" panose="030F0702030302020204" pitchFamily="66" charset="0"/>
                        </a:rPr>
                        <a:t> mille</a:t>
                      </a:r>
                      <a:endParaRPr lang="en-GB" sz="12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latin typeface="Comic Sans MS" panose="030F0702030302020204" pitchFamily="66" charset="0"/>
                        </a:rPr>
                        <a:t>3,000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err="1">
                          <a:latin typeface="Comic Sans MS" panose="030F0702030302020204" pitchFamily="66" charset="0"/>
                        </a:rPr>
                        <a:t>trois</a:t>
                      </a:r>
                      <a:r>
                        <a:rPr lang="en-GB" sz="1200">
                          <a:latin typeface="Comic Sans MS" panose="030F0702030302020204" pitchFamily="66" charset="0"/>
                        </a:rPr>
                        <a:t> mille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Comic Sans MS" panose="030F0702030302020204" pitchFamily="66" charset="0"/>
                        </a:rPr>
                        <a:t>4,000</a:t>
                      </a:r>
                    </a:p>
                    <a:p>
                      <a:pPr algn="ctr"/>
                      <a:r>
                        <a:rPr lang="en-GB" sz="1200" err="1">
                          <a:latin typeface="Comic Sans MS" panose="030F0702030302020204" pitchFamily="66" charset="0"/>
                        </a:rPr>
                        <a:t>quatre</a:t>
                      </a:r>
                      <a:r>
                        <a:rPr lang="en-GB" sz="1200" baseline="0">
                          <a:latin typeface="Comic Sans MS" panose="030F0702030302020204" pitchFamily="66" charset="0"/>
                        </a:rPr>
                        <a:t> mille</a:t>
                      </a:r>
                      <a:endParaRPr lang="en-GB" sz="12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latin typeface="Comic Sans MS" panose="030F0702030302020204" pitchFamily="66" charset="0"/>
                        </a:rPr>
                        <a:t>5,000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cinq</a:t>
                      </a:r>
                      <a:r>
                        <a:rPr lang="en-GB" sz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mille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latin typeface="Comic Sans MS" panose="030F0702030302020204" pitchFamily="66" charset="0"/>
                        </a:rPr>
                        <a:t>6,000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latin typeface="Comic Sans MS" panose="030F0702030302020204" pitchFamily="66" charset="0"/>
                        </a:rPr>
                        <a:t>six mille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Comic Sans MS" panose="030F0702030302020204" pitchFamily="66" charset="0"/>
                        </a:rPr>
                        <a:t>7,000</a:t>
                      </a:r>
                    </a:p>
                    <a:p>
                      <a:pPr algn="ctr"/>
                      <a:r>
                        <a:rPr lang="en-GB" sz="1200" err="1">
                          <a:latin typeface="Comic Sans MS" panose="030F0702030302020204" pitchFamily="66" charset="0"/>
                        </a:rPr>
                        <a:t>sept</a:t>
                      </a:r>
                      <a:r>
                        <a:rPr lang="en-GB" sz="1200">
                          <a:latin typeface="Comic Sans MS" panose="030F0702030302020204" pitchFamily="66" charset="0"/>
                        </a:rPr>
                        <a:t> mille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Comic Sans MS" panose="030F0702030302020204" pitchFamily="66" charset="0"/>
                        </a:rPr>
                        <a:t>8,000</a:t>
                      </a:r>
                    </a:p>
                    <a:p>
                      <a:pPr algn="ctr"/>
                      <a:r>
                        <a:rPr lang="en-GB" sz="1200" err="1">
                          <a:latin typeface="Comic Sans MS" panose="030F0702030302020204" pitchFamily="66" charset="0"/>
                        </a:rPr>
                        <a:t>huit</a:t>
                      </a:r>
                      <a:r>
                        <a:rPr lang="en-GB" sz="1200">
                          <a:latin typeface="Comic Sans MS" panose="030F0702030302020204" pitchFamily="66" charset="0"/>
                        </a:rPr>
                        <a:t> mille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Comic Sans MS" panose="030F0702030302020204" pitchFamily="66" charset="0"/>
                        </a:rPr>
                        <a:t>9,000</a:t>
                      </a:r>
                    </a:p>
                    <a:p>
                      <a:pPr algn="ctr"/>
                      <a:r>
                        <a:rPr lang="en-GB" sz="1200" err="1">
                          <a:latin typeface="Comic Sans MS" panose="030F0702030302020204" pitchFamily="66" charset="0"/>
                        </a:rPr>
                        <a:t>neuf</a:t>
                      </a:r>
                      <a:r>
                        <a:rPr lang="en-GB" sz="1200">
                          <a:latin typeface="Comic Sans MS" panose="030F0702030302020204" pitchFamily="66" charset="0"/>
                        </a:rPr>
                        <a:t> mille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Comic Sans MS" panose="030F0702030302020204" pitchFamily="66" charset="0"/>
                        </a:rPr>
                        <a:t>10,000</a:t>
                      </a:r>
                    </a:p>
                    <a:p>
                      <a:pPr algn="ctr"/>
                      <a:r>
                        <a:rPr lang="en-GB" sz="1200" err="1">
                          <a:latin typeface="Comic Sans MS" panose="030F0702030302020204" pitchFamily="66" charset="0"/>
                        </a:rPr>
                        <a:t>dix</a:t>
                      </a:r>
                      <a:r>
                        <a:rPr lang="en-GB" sz="1200">
                          <a:latin typeface="Comic Sans MS" panose="030F0702030302020204" pitchFamily="66" charset="0"/>
                        </a:rPr>
                        <a:t> mille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093333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6690E506-152B-46C9-8EDA-0E0DA8AEB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7915180"/>
              </p:ext>
            </p:extLst>
          </p:nvPr>
        </p:nvGraphicFramePr>
        <p:xfrm>
          <a:off x="8079153" y="752230"/>
          <a:ext cx="3947397" cy="45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600">
                  <a:extLst>
                    <a:ext uri="{9D8B030D-6E8A-4147-A177-3AD203B41FA5}">
                      <a16:colId xmlns:a16="http://schemas.microsoft.com/office/drawing/2014/main" xmlns="" val="953154823"/>
                    </a:ext>
                  </a:extLst>
                </a:gridCol>
                <a:gridCol w="1678797">
                  <a:extLst>
                    <a:ext uri="{9D8B030D-6E8A-4147-A177-3AD203B41FA5}">
                      <a16:colId xmlns:a16="http://schemas.microsoft.com/office/drawing/2014/main" xmlns="" val="4201583019"/>
                    </a:ext>
                  </a:extLst>
                </a:gridCol>
              </a:tblGrid>
              <a:tr h="35114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i="1">
                          <a:solidFill>
                            <a:srgbClr val="FF0000"/>
                          </a:solidFill>
                          <a:latin typeface="Comic Sans MS"/>
                        </a:rPr>
                        <a:t>Les Verbes</a:t>
                      </a:r>
                    </a:p>
                    <a:p>
                      <a:pPr algn="ctr"/>
                      <a:r>
                        <a:rPr lang="en-GB" sz="1400" b="0" 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Verbs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3931469"/>
                  </a:ext>
                </a:extLst>
              </a:tr>
              <a:tr h="272285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Je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m’appelle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..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0">
                          <a:solidFill>
                            <a:schemeClr val="tx1"/>
                          </a:solidFill>
                          <a:latin typeface="Comic Sans MS"/>
                        </a:rPr>
                        <a:t>I am called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285">
                <a:tc>
                  <a:txBody>
                    <a:bodyPr/>
                    <a:lstStyle/>
                    <a:p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J’habite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…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0">
                          <a:solidFill>
                            <a:schemeClr val="tx1"/>
                          </a:solidFill>
                          <a:latin typeface="Comic Sans MS"/>
                        </a:rPr>
                        <a:t>I live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7941487"/>
                  </a:ext>
                </a:extLst>
              </a:tr>
              <a:tr h="301712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Je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suis</a:t>
                      </a:r>
                      <a:endParaRPr lang="en-GB" sz="1200" b="1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0">
                          <a:solidFill>
                            <a:schemeClr val="tx1"/>
                          </a:solidFill>
                          <a:latin typeface="Comic Sans MS"/>
                        </a:rPr>
                        <a:t>I am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712">
                <a:tc>
                  <a:txBody>
                    <a:bodyPr/>
                    <a:lstStyle/>
                    <a:p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J’ai</a:t>
                      </a:r>
                      <a:endParaRPr lang="en-GB" sz="1200" b="1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0">
                          <a:solidFill>
                            <a:schemeClr val="tx1"/>
                          </a:solidFill>
                          <a:latin typeface="Comic Sans MS"/>
                        </a:rPr>
                        <a:t>I have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1712">
                <a:tc>
                  <a:txBody>
                    <a:bodyPr/>
                    <a:lstStyle/>
                    <a:p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J’aime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/ adore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0">
                          <a:latin typeface="Comic Sans MS"/>
                        </a:rPr>
                        <a:t>I like/ love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712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Je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n'aime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 pas/ je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déteste</a:t>
                      </a:r>
                      <a:endParaRPr lang="en-GB" sz="1200" b="1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0">
                          <a:latin typeface="Comic Sans MS"/>
                        </a:rPr>
                        <a:t>I don't like/ hate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1712">
                <a:tc gridSpan="2">
                  <a:txBody>
                    <a:bodyPr/>
                    <a:lstStyle/>
                    <a:p>
                      <a:endParaRPr lang="en-GB" sz="1200" b="1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400" i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1712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Il/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elle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s’appelle</a:t>
                      </a:r>
                      <a:endParaRPr lang="en-GB" sz="1200" b="1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0">
                          <a:solidFill>
                            <a:schemeClr val="tx1"/>
                          </a:solidFill>
                          <a:latin typeface="Comic Sans MS"/>
                        </a:rPr>
                        <a:t>He/she is called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1712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Il/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elle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habite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…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0">
                          <a:solidFill>
                            <a:schemeClr val="tx1"/>
                          </a:solidFill>
                          <a:latin typeface="Comic Sans MS"/>
                        </a:rPr>
                        <a:t>He/she lives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1712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Il/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elle</a:t>
                      </a:r>
                      <a:r>
                        <a:rPr lang="en-GB" sz="1200" b="1" baseline="0">
                          <a:solidFill>
                            <a:schemeClr val="tx1"/>
                          </a:solidFill>
                          <a:latin typeface="Comic Sans MS"/>
                        </a:rPr>
                        <a:t> </a:t>
                      </a:r>
                      <a:r>
                        <a:rPr lang="en-GB" sz="1200" b="1" baseline="0" err="1">
                          <a:solidFill>
                            <a:schemeClr val="tx1"/>
                          </a:solidFill>
                          <a:latin typeface="Comic Sans MS"/>
                        </a:rPr>
                        <a:t>est</a:t>
                      </a:r>
                      <a:endParaRPr lang="en-GB" sz="1200" b="1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0">
                          <a:solidFill>
                            <a:schemeClr val="tx1"/>
                          </a:solidFill>
                          <a:latin typeface="Comic Sans MS"/>
                        </a:rPr>
                        <a:t>He/ she is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1712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Il/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elle</a:t>
                      </a:r>
                      <a:r>
                        <a:rPr lang="en-GB" sz="1200" b="1" baseline="0">
                          <a:solidFill>
                            <a:schemeClr val="tx1"/>
                          </a:solidFill>
                          <a:latin typeface="Comic Sans MS"/>
                        </a:rPr>
                        <a:t> a</a:t>
                      </a:r>
                      <a:endParaRPr lang="en-GB" sz="1200" b="1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0">
                          <a:solidFill>
                            <a:schemeClr val="tx1"/>
                          </a:solidFill>
                          <a:latin typeface="Comic Sans MS"/>
                        </a:rPr>
                        <a:t>He/she has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1712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Il/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elle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 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aime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/ adore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0">
                          <a:latin typeface="Comic Sans MS"/>
                        </a:rPr>
                        <a:t>He/ she likes/ loves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1712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Il/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elle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 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n'aime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/>
                        </a:rPr>
                        <a:t> pas/ 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latin typeface="Comic Sans MS"/>
                        </a:rPr>
                        <a:t>déteste</a:t>
                      </a:r>
                      <a:endParaRPr lang="en-GB" sz="1200" b="1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0">
                          <a:latin typeface="Comic Sans MS"/>
                        </a:rPr>
                        <a:t>He/ she doesn't like/ hates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C8AAC413-D78D-4BF5-A7A3-09BE7C7B9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H="1">
            <a:off x="11472538" y="5400675"/>
            <a:ext cx="595637" cy="122583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677D9F3-5CAF-4648-9C03-311503667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3322500"/>
              </p:ext>
            </p:extLst>
          </p:nvPr>
        </p:nvGraphicFramePr>
        <p:xfrm>
          <a:off x="4322906" y="2095500"/>
          <a:ext cx="3546186" cy="1156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3093">
                  <a:extLst>
                    <a:ext uri="{9D8B030D-6E8A-4147-A177-3AD203B41FA5}">
                      <a16:colId xmlns:a16="http://schemas.microsoft.com/office/drawing/2014/main" xmlns="" val="754947242"/>
                    </a:ext>
                  </a:extLst>
                </a:gridCol>
                <a:gridCol w="1773093">
                  <a:extLst>
                    <a:ext uri="{9D8B030D-6E8A-4147-A177-3AD203B41FA5}">
                      <a16:colId xmlns:a16="http://schemas.microsoft.com/office/drawing/2014/main" xmlns="" val="1925625020"/>
                    </a:ext>
                  </a:extLst>
                </a:gridCol>
              </a:tblGrid>
              <a:tr h="54722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omic Sans MS" panose="030F0702030302020204" pitchFamily="66" charset="0"/>
                        </a:rPr>
                        <a:t>Le Château </a:t>
                      </a:r>
                      <a:r>
                        <a:rPr lang="en-GB" sz="1400" b="1" err="1">
                          <a:latin typeface="Comic Sans MS" panose="030F0702030302020204" pitchFamily="66" charset="0"/>
                        </a:rPr>
                        <a:t>Hanté</a:t>
                      </a:r>
                      <a:endParaRPr lang="en-GB" sz="1400" b="1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400" b="0">
                          <a:latin typeface="Comic Sans MS" panose="030F0702030302020204" pitchFamily="66" charset="0"/>
                        </a:rPr>
                        <a:t>The Haunted Castle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6446542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400" b="1" err="1">
                          <a:latin typeface="Comic Sans MS" pitchFamily="66" charset="0"/>
                        </a:rPr>
                        <a:t>l’éntrée</a:t>
                      </a:r>
                      <a:endParaRPr lang="en-GB" sz="1400" b="1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latin typeface="Comic Sans MS" panose="030F0702030302020204" pitchFamily="66" charset="0"/>
                        </a:rPr>
                        <a:t>the hall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3992675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Comic Sans MS" pitchFamily="66" charset="0"/>
                        </a:rPr>
                        <a:t>le </a:t>
                      </a:r>
                      <a:r>
                        <a:rPr lang="en-GB" sz="1400" b="1" err="1">
                          <a:latin typeface="Comic Sans MS" pitchFamily="66" charset="0"/>
                        </a:rPr>
                        <a:t>jardin</a:t>
                      </a:r>
                      <a:endParaRPr lang="en-GB" sz="1400" b="1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latin typeface="Comic Sans MS" panose="030F0702030302020204" pitchFamily="66" charset="0"/>
                        </a:rPr>
                        <a:t>the garden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209540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9041CF99-2C45-4185-9663-3030AB898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9362817"/>
              </p:ext>
            </p:extLst>
          </p:nvPr>
        </p:nvGraphicFramePr>
        <p:xfrm>
          <a:off x="9896474" y="5600700"/>
          <a:ext cx="1549588" cy="984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4794">
                  <a:extLst>
                    <a:ext uri="{9D8B030D-6E8A-4147-A177-3AD203B41FA5}">
                      <a16:colId xmlns:a16="http://schemas.microsoft.com/office/drawing/2014/main" xmlns="" val="953154823"/>
                    </a:ext>
                  </a:extLst>
                </a:gridCol>
                <a:gridCol w="774794">
                  <a:extLst>
                    <a:ext uri="{9D8B030D-6E8A-4147-A177-3AD203B41FA5}">
                      <a16:colId xmlns:a16="http://schemas.microsoft.com/office/drawing/2014/main" xmlns="" val="4201583019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i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KEY SOUNDS</a:t>
                      </a:r>
                      <a:endParaRPr lang="en-GB" sz="1400" b="0" i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3931469"/>
                  </a:ext>
                </a:extLst>
              </a:tr>
              <a:tr h="202265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ier</a:t>
                      </a:r>
                      <a:endParaRPr lang="en-GB" sz="1400" b="1" i="1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eeyay</a:t>
                      </a:r>
                      <a:endParaRPr lang="en-GB" sz="1400" i="1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081707"/>
                  </a:ext>
                </a:extLst>
              </a:tr>
              <a:tr h="375115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ière</a:t>
                      </a:r>
                      <a:endParaRPr lang="en-GB" sz="1400" b="1" i="1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ee</a:t>
                      </a:r>
                      <a:r>
                        <a:rPr lang="en-GB" sz="1400" 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-err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B85A2E52-16EB-40F6-9D07-5431B125A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4889783"/>
              </p:ext>
            </p:extLst>
          </p:nvPr>
        </p:nvGraphicFramePr>
        <p:xfrm>
          <a:off x="423219" y="4456104"/>
          <a:ext cx="2758131" cy="1487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8131">
                  <a:extLst>
                    <a:ext uri="{9D8B030D-6E8A-4147-A177-3AD203B41FA5}">
                      <a16:colId xmlns:a16="http://schemas.microsoft.com/office/drawing/2014/main" xmlns="" val="1730985149"/>
                    </a:ext>
                  </a:extLst>
                </a:gridCol>
              </a:tblGrid>
              <a:tr h="298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Important!</a:t>
                      </a:r>
                      <a:endParaRPr lang="en-GB" sz="120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162616"/>
                  </a:ext>
                </a:extLst>
              </a:tr>
              <a:tr h="1099199">
                <a:tc>
                  <a:txBody>
                    <a:bodyPr/>
                    <a:lstStyle/>
                    <a:p>
                      <a:r>
                        <a:rPr lang="en-GB" sz="1200" b="1">
                          <a:latin typeface="Comic Sans MS" panose="030F0702030302020204" pitchFamily="66" charset="0"/>
                        </a:rPr>
                        <a:t>Remember 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spelling of </a:t>
                      </a:r>
                      <a:r>
                        <a:rPr lang="en-GB" sz="1200" b="1" baseline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200" b="1" baseline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mille </a:t>
                      </a:r>
                      <a:r>
                        <a:rPr lang="en-GB" sz="1200" b="1" baseline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[thousand] </a:t>
                      </a:r>
                      <a:r>
                        <a:rPr lang="en-GB" sz="1200" b="1" i="1" u="sng" baseline="0">
                          <a:latin typeface="Comic Sans MS" panose="030F0702030302020204" pitchFamily="66" charset="0"/>
                        </a:rPr>
                        <a:t>never</a:t>
                      </a:r>
                      <a:r>
                        <a:rPr lang="en-GB" sz="1200" b="1" baseline="0">
                          <a:latin typeface="Comic Sans MS" panose="030F0702030302020204" pitchFamily="66" charset="0"/>
                        </a:rPr>
                        <a:t> changes. </a:t>
                      </a:r>
                    </a:p>
                    <a:p>
                      <a:endParaRPr lang="en-GB" sz="1200" b="1" baseline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1" baseline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Mille</a:t>
                      </a:r>
                      <a:r>
                        <a:rPr lang="en-GB" sz="1200" b="1" baseline="0">
                          <a:latin typeface="Comic Sans MS" panose="030F0702030302020204" pitchFamily="66" charset="0"/>
                        </a:rPr>
                        <a:t>-one thousand</a:t>
                      </a:r>
                    </a:p>
                    <a:p>
                      <a:r>
                        <a:rPr lang="en-GB" sz="1200" b="1" baseline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Deux</a:t>
                      </a:r>
                      <a:r>
                        <a:rPr lang="en-GB" sz="1200" b="1" baseline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mille </a:t>
                      </a:r>
                      <a:r>
                        <a:rPr lang="en-GB" sz="1200" b="1" baseline="0">
                          <a:latin typeface="Comic Sans MS" panose="030F0702030302020204" pitchFamily="66" charset="0"/>
                        </a:rPr>
                        <a:t>– two thousand</a:t>
                      </a:r>
                    </a:p>
                    <a:p>
                      <a:r>
                        <a:rPr lang="en-GB" sz="1200" b="1" baseline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Trois</a:t>
                      </a:r>
                      <a:r>
                        <a:rPr lang="en-GB" sz="1200" b="1" baseline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mille </a:t>
                      </a:r>
                      <a:r>
                        <a:rPr lang="en-GB" sz="1200" b="1" baseline="0">
                          <a:latin typeface="Comic Sans MS" panose="030F0702030302020204" pitchFamily="66" charset="0"/>
                        </a:rPr>
                        <a:t>– three thousand.</a:t>
                      </a:r>
                      <a:endParaRPr lang="en-GB" sz="1200" b="1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451610"/>
                  </a:ext>
                </a:extLst>
              </a:tr>
            </a:tbl>
          </a:graphicData>
        </a:graphic>
      </p:graphicFrame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DE1EDAE-E20E-4E27-A25C-1C0D93B7F8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141261" y="0"/>
            <a:ext cx="1872473" cy="967445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9985B800-DA03-43B4-A802-E4F2E41382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543425" y="3662850"/>
            <a:ext cx="696788" cy="791305"/>
          </a:xfrm>
          <a:prstGeom prst="rect">
            <a:avLst/>
          </a:prstGeom>
        </p:spPr>
      </p:pic>
      <p:pic>
        <p:nvPicPr>
          <p:cNvPr id="21" name="Picture 21" descr="Boy Dark Skin Brown Hair Happy · Free vector graphic on ...">
            <a:extLst>
              <a:ext uri="{FF2B5EF4-FFF2-40B4-BE49-F238E27FC236}">
                <a16:creationId xmlns:a16="http://schemas.microsoft.com/office/drawing/2014/main" xmlns="" id="{45B7B7E7-8207-4D67-89CE-22BADEB26D8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79576" y="4712814"/>
            <a:ext cx="522479" cy="583085"/>
          </a:xfrm>
          <a:prstGeom prst="rect">
            <a:avLst/>
          </a:prstGeom>
        </p:spPr>
      </p:pic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xmlns="" id="{625F06AD-494D-403E-B742-C1EC563AA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1113447"/>
              </p:ext>
            </p:extLst>
          </p:nvPr>
        </p:nvGraphicFramePr>
        <p:xfrm>
          <a:off x="228599" y="1070665"/>
          <a:ext cx="3879648" cy="326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7876">
                  <a:extLst>
                    <a:ext uri="{9D8B030D-6E8A-4147-A177-3AD203B41FA5}">
                      <a16:colId xmlns:a16="http://schemas.microsoft.com/office/drawing/2014/main" xmlns="" val="523489361"/>
                    </a:ext>
                  </a:extLst>
                </a:gridCol>
                <a:gridCol w="1831772">
                  <a:extLst>
                    <a:ext uri="{9D8B030D-6E8A-4147-A177-3AD203B41FA5}">
                      <a16:colId xmlns:a16="http://schemas.microsoft.com/office/drawing/2014/main" xmlns="" val="3485007444"/>
                    </a:ext>
                  </a:extLst>
                </a:gridCol>
              </a:tblGrid>
              <a:tr h="38234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1400" b="1" err="1">
                          <a:latin typeface="Comic Sans MS" panose="030F0702030302020204" pitchFamily="66" charset="0"/>
                        </a:rPr>
                        <a:t>Personnages</a:t>
                      </a:r>
                      <a:endParaRPr lang="en-GB" sz="1400" b="1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400" b="0">
                          <a:latin typeface="Comic Sans MS" panose="030F0702030302020204" pitchFamily="66" charset="0"/>
                        </a:rPr>
                        <a:t>The characters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1166884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Comic Sans MS"/>
                        </a:rPr>
                        <a:t>le </a:t>
                      </a:r>
                      <a:r>
                        <a:rPr lang="en-GB" sz="1400" b="1" err="1">
                          <a:latin typeface="Comic Sans MS"/>
                        </a:rPr>
                        <a:t>propriétaire</a:t>
                      </a:r>
                      <a:endParaRPr lang="en-GB" sz="1400" b="1">
                        <a:solidFill>
                          <a:srgbClr val="FF0000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latin typeface="Comic Sans MS" panose="030F0702030302020204" pitchFamily="66" charset="0"/>
                        </a:rPr>
                        <a:t>the owner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1208342"/>
                  </a:ext>
                </a:extLst>
              </a:tr>
              <a:tr h="289505"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Comic Sans MS"/>
                        </a:rPr>
                        <a:t>la femme de ménage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latin typeface="Comic Sans MS" panose="030F0702030302020204" pitchFamily="66" charset="0"/>
                        </a:rPr>
                        <a:t>the housemaid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4650058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Comic Sans MS"/>
                        </a:rPr>
                        <a:t>la </a:t>
                      </a:r>
                      <a:r>
                        <a:rPr lang="en-GB" sz="1400" b="1" err="1">
                          <a:latin typeface="Comic Sans MS"/>
                        </a:rPr>
                        <a:t>cuisinière</a:t>
                      </a:r>
                      <a:endParaRPr lang="en-GB" sz="1400" b="1"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latin typeface="Comic Sans MS" panose="030F0702030302020204" pitchFamily="66" charset="0"/>
                        </a:rPr>
                        <a:t>the cook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6332618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Comic Sans MS"/>
                        </a:rPr>
                        <a:t>le </a:t>
                      </a:r>
                      <a:r>
                        <a:rPr lang="en-GB" sz="1400" b="1" err="1">
                          <a:latin typeface="Comic Sans MS"/>
                        </a:rPr>
                        <a:t>jardinier</a:t>
                      </a:r>
                      <a:endParaRPr lang="en-GB" sz="1400" b="1"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latin typeface="Comic Sans MS"/>
                        </a:rPr>
                        <a:t>the gardener</a:t>
                      </a:r>
                      <a:endParaRPr lang="en-GB" sz="1400" b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2950188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Comic Sans MS"/>
                        </a:rPr>
                        <a:t>les </a:t>
                      </a:r>
                      <a:r>
                        <a:rPr lang="en-GB" sz="1400" b="1" err="1">
                          <a:latin typeface="Comic Sans MS"/>
                        </a:rPr>
                        <a:t>enfants</a:t>
                      </a:r>
                      <a:endParaRPr lang="en-GB" sz="1400" b="1"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children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9683809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1400" b="1" err="1">
                          <a:latin typeface="Comic Sans MS" panose="030F0702030302020204" pitchFamily="66" charset="0"/>
                        </a:rPr>
                        <a:t>neveu</a:t>
                      </a:r>
                      <a:endParaRPr lang="en-GB" sz="14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>
                          <a:latin typeface="Comic Sans MS" panose="030F0702030302020204" pitchFamily="66" charset="0"/>
                        </a:rPr>
                        <a:t>the nephew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5310679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1400" b="1" err="1">
                          <a:latin typeface="Comic Sans MS" panose="030F0702030302020204" pitchFamily="66" charset="0"/>
                        </a:rPr>
                        <a:t>nièce</a:t>
                      </a:r>
                      <a:endParaRPr lang="en-GB" sz="14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latin typeface="Comic Sans MS" panose="030F0702030302020204" pitchFamily="66" charset="0"/>
                        </a:rPr>
                        <a:t>the niece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9540838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1400" b="1" err="1">
                          <a:latin typeface="Comic Sans MS" panose="030F0702030302020204" pitchFamily="66" charset="0"/>
                        </a:rPr>
                        <a:t>fils</a:t>
                      </a:r>
                      <a:endParaRPr lang="en-GB" sz="14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latin typeface="Comic Sans MS" panose="030F0702030302020204" pitchFamily="66" charset="0"/>
                        </a:rPr>
                        <a:t>the 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559"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1400" b="1" err="1">
                          <a:latin typeface="Comic Sans MS" panose="030F0702030302020204" pitchFamily="66" charset="0"/>
                        </a:rPr>
                        <a:t>fille</a:t>
                      </a:r>
                      <a:endParaRPr lang="en-GB" sz="14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>
                          <a:latin typeface="Comic Sans MS" panose="030F0702030302020204" pitchFamily="66" charset="0"/>
                        </a:rPr>
                        <a:t>the daughter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6" name="Oval Callout 2">
            <a:extLst>
              <a:ext uri="{FF2B5EF4-FFF2-40B4-BE49-F238E27FC236}">
                <a16:creationId xmlns:a16="http://schemas.microsoft.com/office/drawing/2014/main" xmlns="" id="{3CA40067-0509-4813-968A-1D2D40F4CEB2}"/>
              </a:ext>
            </a:extLst>
          </p:cNvPr>
          <p:cNvSpPr/>
          <p:nvPr/>
        </p:nvSpPr>
        <p:spPr>
          <a:xfrm>
            <a:off x="5686425" y="3505200"/>
            <a:ext cx="2143125" cy="842318"/>
          </a:xfrm>
          <a:prstGeom prst="wedgeEllipseCallout">
            <a:avLst>
              <a:gd name="adj1" fmla="val -75308"/>
              <a:gd name="adj2" fmla="val 3195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err="1">
                <a:solidFill>
                  <a:schemeClr val="tx1"/>
                </a:solidFill>
                <a:latin typeface="Comic Sans MS" panose="030F0702030302020204" pitchFamily="66" charset="0"/>
              </a:rPr>
              <a:t>Où</a:t>
            </a:r>
            <a:r>
              <a:rPr lang="en-GB" sz="14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err="1">
                <a:solidFill>
                  <a:schemeClr val="tx1"/>
                </a:solidFill>
                <a:latin typeface="Comic Sans MS" panose="030F0702030302020204" pitchFamily="66" charset="0"/>
              </a:rPr>
              <a:t>étais-tu</a:t>
            </a:r>
            <a:r>
              <a:rPr lang="en-GB" sz="1400" b="1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2" name="Oval Callout 2">
            <a:extLst>
              <a:ext uri="{FF2B5EF4-FFF2-40B4-BE49-F238E27FC236}">
                <a16:creationId xmlns:a16="http://schemas.microsoft.com/office/drawing/2014/main" xmlns="" id="{72ECA7CA-3CB2-47F4-AAFE-8D1BB88AAACD}"/>
              </a:ext>
            </a:extLst>
          </p:cNvPr>
          <p:cNvSpPr/>
          <p:nvPr/>
        </p:nvSpPr>
        <p:spPr>
          <a:xfrm>
            <a:off x="3952875" y="4476750"/>
            <a:ext cx="3000375" cy="896380"/>
          </a:xfrm>
          <a:prstGeom prst="wedgeEllipseCallout">
            <a:avLst>
              <a:gd name="adj1" fmla="val 51754"/>
              <a:gd name="adj2" fmla="val 20024"/>
            </a:avLst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err="1">
                <a:solidFill>
                  <a:schemeClr val="tx1"/>
                </a:solidFill>
                <a:latin typeface="Comic Sans MS" pitchFamily="66" charset="0"/>
              </a:rPr>
              <a:t>J’étais</a:t>
            </a:r>
            <a:r>
              <a:rPr lang="en-GB" sz="1400" b="1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400" b="1" err="1">
                <a:solidFill>
                  <a:schemeClr val="tx1"/>
                </a:solidFill>
                <a:latin typeface="Comic Sans MS" pitchFamily="66" charset="0"/>
              </a:rPr>
              <a:t>dans</a:t>
            </a:r>
            <a:r>
              <a:rPr lang="en-GB" sz="1400" b="1">
                <a:solidFill>
                  <a:schemeClr val="tx1"/>
                </a:solidFill>
                <a:latin typeface="Comic Sans MS" pitchFamily="66" charset="0"/>
              </a:rPr>
              <a:t> le </a:t>
            </a:r>
            <a:r>
              <a:rPr lang="en-GB" sz="1400" b="1" err="1">
                <a:solidFill>
                  <a:schemeClr val="tx1"/>
                </a:solidFill>
                <a:latin typeface="Comic Sans MS" pitchFamily="66" charset="0"/>
              </a:rPr>
              <a:t>jardin</a:t>
            </a:r>
            <a:r>
              <a:rPr lang="en-GB" sz="1400" b="1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53234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  <UserInfo>
        <DisplayName>Esperanza Guzmann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122AEA3-B7D7-402D-8B96-FA2220E1D7D0}">
  <ds:schemaRefs>
    <ds:schemaRef ds:uri="544b6f6c-7c79-4c22-a118-0a4934cd40da"/>
    <ds:schemaRef ds:uri="e435f415-58c6-4a5d-8e43-6b558a4064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DD55721-2C14-493C-8DC8-A1D623765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67D53B-4F19-44B5-95D3-6F433CC2B5D9}">
  <ds:schemaRefs>
    <ds:schemaRef ds:uri="e435f415-58c6-4a5d-8e43-6b558a40644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Custom</PresentationFormat>
  <Paragraphs>93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alba0267</cp:lastModifiedBy>
  <cp:revision>1</cp:revision>
  <dcterms:created xsi:type="dcterms:W3CDTF">2020-12-08T11:31:51Z</dcterms:created>
  <dcterms:modified xsi:type="dcterms:W3CDTF">2021-11-10T18:19:23Z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