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0EDA7-69BB-4821-89A1-E29DD60B6891}" v="4" dt="2021-02-02T13:06:15.675"/>
    <p1510:client id="{7ACFD2EB-7CB6-4725-B8B2-4860154EEC31}" v="10" dt="2021-01-12T13:06:57.644"/>
    <p1510:client id="{7BA21B80-10A3-AB34-792A-9FBC72DAA54B}" v="34" dt="2021-01-06T14:49:22.125"/>
    <p1510:client id="{ACF85224-2378-1005-7C10-E447761097A1}" v="23" dt="2021-01-06T14:48:48.731"/>
    <p1510:client id="{B054C589-BD8E-48CF-9AAB-AAA0853C3B6B}" v="74" dt="2021-02-09T12:02:12.055"/>
    <p1510:client id="{CDDD34EC-7A32-A04A-ACD3-A5CF65725B9C}" v="4" dt="2021-02-02T13:10:00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Reardon" userId="S::dawn.reardon@si.liverpool.gov.uk::2b1e1f63-f34a-4e91-bef0-a97b95c3ef47" providerId="AD" clId="Web-{49C0EDA7-69BB-4821-89A1-E29DD60B6891}"/>
    <pc:docChg chg="modSld">
      <pc:chgData name="Dawn Reardon" userId="S::dawn.reardon@si.liverpool.gov.uk::2b1e1f63-f34a-4e91-bef0-a97b95c3ef47" providerId="AD" clId="Web-{49C0EDA7-69BB-4821-89A1-E29DD60B6891}" dt="2021-02-02T13:06:15.675" v="3"/>
      <pc:docMkLst>
        <pc:docMk/>
      </pc:docMkLst>
      <pc:sldChg chg="modSp">
        <pc:chgData name="Dawn Reardon" userId="S::dawn.reardon@si.liverpool.gov.uk::2b1e1f63-f34a-4e91-bef0-a97b95c3ef47" providerId="AD" clId="Web-{49C0EDA7-69BB-4821-89A1-E29DD60B6891}" dt="2021-02-02T13:06:15.675" v="3"/>
        <pc:sldMkLst>
          <pc:docMk/>
          <pc:sldMk cId="589590753" sldId="257"/>
        </pc:sldMkLst>
        <pc:graphicFrameChg chg="mod modGraphic">
          <ac:chgData name="Dawn Reardon" userId="S::dawn.reardon@si.liverpool.gov.uk::2b1e1f63-f34a-4e91-bef0-a97b95c3ef47" providerId="AD" clId="Web-{49C0EDA7-69BB-4821-89A1-E29DD60B6891}" dt="2021-02-02T13:06:15.675" v="3"/>
          <ac:graphicFrameMkLst>
            <pc:docMk/>
            <pc:sldMk cId="589590753" sldId="257"/>
            <ac:graphicFrameMk id="14" creationId="{C29B95C5-CF43-4D76-B231-248DCA400E14}"/>
          </ac:graphicFrameMkLst>
        </pc:graphicFrameChg>
      </pc:sldChg>
    </pc:docChg>
  </pc:docChgLst>
  <pc:docChgLst>
    <pc:chgData name="Dawn Reardon" userId="S::dawn.reardon@si.liverpool.gov.uk::2b1e1f63-f34a-4e91-bef0-a97b95c3ef47" providerId="AD" clId="Web-{7ACFD2EB-7CB6-4725-B8B2-4860154EEC31}"/>
    <pc:docChg chg="modSld">
      <pc:chgData name="Dawn Reardon" userId="S::dawn.reardon@si.liverpool.gov.uk::2b1e1f63-f34a-4e91-bef0-a97b95c3ef47" providerId="AD" clId="Web-{7ACFD2EB-7CB6-4725-B8B2-4860154EEC31}" dt="2021-01-12T13:06:55.207" v="1"/>
      <pc:docMkLst>
        <pc:docMk/>
      </pc:docMkLst>
      <pc:sldChg chg="modSp">
        <pc:chgData name="Dawn Reardon" userId="S::dawn.reardon@si.liverpool.gov.uk::2b1e1f63-f34a-4e91-bef0-a97b95c3ef47" providerId="AD" clId="Web-{7ACFD2EB-7CB6-4725-B8B2-4860154EEC31}" dt="2021-01-12T13:06:55.207" v="1"/>
        <pc:sldMkLst>
          <pc:docMk/>
          <pc:sldMk cId="589590753" sldId="257"/>
        </pc:sldMkLst>
        <pc:graphicFrameChg chg="mod modGraphic">
          <ac:chgData name="Dawn Reardon" userId="S::dawn.reardon@si.liverpool.gov.uk::2b1e1f63-f34a-4e91-bef0-a97b95c3ef47" providerId="AD" clId="Web-{7ACFD2EB-7CB6-4725-B8B2-4860154EEC31}" dt="2021-01-12T13:06:55.207" v="1"/>
          <ac:graphicFrameMkLst>
            <pc:docMk/>
            <pc:sldMk cId="589590753" sldId="257"/>
            <ac:graphicFrameMk id="13" creationId="{4D42DE77-56C9-415B-B1F4-B86B25FF8922}"/>
          </ac:graphicFrameMkLst>
        </pc:graphicFrameChg>
      </pc:sldChg>
    </pc:docChg>
  </pc:docChgLst>
  <pc:docChgLst>
    <pc:chgData name="Dawn Reardon" userId="S::dawn.reardon@si.liverpool.gov.uk::2b1e1f63-f34a-4e91-bef0-a97b95c3ef47" providerId="AD" clId="Web-{B054C589-BD8E-48CF-9AAB-AAA0853C3B6B}"/>
    <pc:docChg chg="modSld">
      <pc:chgData name="Dawn Reardon" userId="S::dawn.reardon@si.liverpool.gov.uk::2b1e1f63-f34a-4e91-bef0-a97b95c3ef47" providerId="AD" clId="Web-{B054C589-BD8E-48CF-9AAB-AAA0853C3B6B}" dt="2021-02-09T12:02:12.055" v="21" actId="1076"/>
      <pc:docMkLst>
        <pc:docMk/>
      </pc:docMkLst>
      <pc:sldChg chg="delSp modSp">
        <pc:chgData name="Dawn Reardon" userId="S::dawn.reardon@si.liverpool.gov.uk::2b1e1f63-f34a-4e91-bef0-a97b95c3ef47" providerId="AD" clId="Web-{B054C589-BD8E-48CF-9AAB-AAA0853C3B6B}" dt="2021-02-09T12:01:25.757" v="14" actId="1076"/>
        <pc:sldMkLst>
          <pc:docMk/>
          <pc:sldMk cId="3453234492" sldId="256"/>
        </pc:sldMkLst>
        <pc:graphicFrameChg chg="mod modGraphic">
          <ac:chgData name="Dawn Reardon" userId="S::dawn.reardon@si.liverpool.gov.uk::2b1e1f63-f34a-4e91-bef0-a97b95c3ef47" providerId="AD" clId="Web-{B054C589-BD8E-48CF-9AAB-AAA0853C3B6B}" dt="2021-02-09T12:01:13.022" v="4"/>
          <ac:graphicFrameMkLst>
            <pc:docMk/>
            <pc:sldMk cId="3453234492" sldId="256"/>
            <ac:graphicFrameMk id="2" creationId="{7677D9F3-5CAF-4648-9C03-311503667E4A}"/>
          </ac:graphicFrameMkLst>
        </pc:graphicFrameChg>
        <pc:graphicFrameChg chg="mod modGraphic">
          <ac:chgData name="Dawn Reardon" userId="S::dawn.reardon@si.liverpool.gov.uk::2b1e1f63-f34a-4e91-bef0-a97b95c3ef47" providerId="AD" clId="Web-{B054C589-BD8E-48CF-9AAB-AAA0853C3B6B}" dt="2021-02-09T12:01:18.725" v="12"/>
          <ac:graphicFrameMkLst>
            <pc:docMk/>
            <pc:sldMk cId="3453234492" sldId="256"/>
            <ac:graphicFrameMk id="6" creationId="{625F06AD-494D-403E-B742-C1EC563AA606}"/>
          </ac:graphicFrameMkLst>
        </pc:graphicFrameChg>
        <pc:graphicFrameChg chg="mod">
          <ac:chgData name="Dawn Reardon" userId="S::dawn.reardon@si.liverpool.gov.uk::2b1e1f63-f34a-4e91-bef0-a97b95c3ef47" providerId="AD" clId="Web-{B054C589-BD8E-48CF-9AAB-AAA0853C3B6B}" dt="2021-02-09T12:01:23.694" v="13" actId="1076"/>
          <ac:graphicFrameMkLst>
            <pc:docMk/>
            <pc:sldMk cId="3453234492" sldId="256"/>
            <ac:graphicFrameMk id="10" creationId="{6690E506-152B-46C9-8EDA-0E0DA8AEBC5D}"/>
          </ac:graphicFrameMkLst>
        </pc:graphicFrameChg>
        <pc:graphicFrameChg chg="del">
          <ac:chgData name="Dawn Reardon" userId="S::dawn.reardon@si.liverpool.gov.uk::2b1e1f63-f34a-4e91-bef0-a97b95c3ef47" providerId="AD" clId="Web-{B054C589-BD8E-48CF-9AAB-AAA0853C3B6B}" dt="2021-02-09T12:01:07.256" v="0"/>
          <ac:graphicFrameMkLst>
            <pc:docMk/>
            <pc:sldMk cId="3453234492" sldId="256"/>
            <ac:graphicFrameMk id="17" creationId="{9041CF99-2C45-4185-9663-3030AB898950}"/>
          </ac:graphicFrameMkLst>
        </pc:graphicFrameChg>
        <pc:picChg chg="mod">
          <ac:chgData name="Dawn Reardon" userId="S::dawn.reardon@si.liverpool.gov.uk::2b1e1f63-f34a-4e91-bef0-a97b95c3ef47" providerId="AD" clId="Web-{B054C589-BD8E-48CF-9AAB-AAA0853C3B6B}" dt="2021-02-09T12:01:25.757" v="14" actId="1076"/>
          <ac:picMkLst>
            <pc:docMk/>
            <pc:sldMk cId="3453234492" sldId="256"/>
            <ac:picMk id="11" creationId="{C8AAC413-D78D-4BF5-A7A3-09BE7C7B925E}"/>
          </ac:picMkLst>
        </pc:picChg>
      </pc:sldChg>
      <pc:sldChg chg="modSp">
        <pc:chgData name="Dawn Reardon" userId="S::dawn.reardon@si.liverpool.gov.uk::2b1e1f63-f34a-4e91-bef0-a97b95c3ef47" providerId="AD" clId="Web-{B054C589-BD8E-48CF-9AAB-AAA0853C3B6B}" dt="2021-02-09T12:02:12.055" v="21" actId="1076"/>
        <pc:sldMkLst>
          <pc:docMk/>
          <pc:sldMk cId="589590753" sldId="257"/>
        </pc:sldMkLst>
        <pc:graphicFrameChg chg="mod modGraphic">
          <ac:chgData name="Dawn Reardon" userId="S::dawn.reardon@si.liverpool.gov.uk::2b1e1f63-f34a-4e91-bef0-a97b95c3ef47" providerId="AD" clId="Web-{B054C589-BD8E-48CF-9AAB-AAA0853C3B6B}" dt="2021-02-09T12:01:43.820" v="17"/>
          <ac:graphicFrameMkLst>
            <pc:docMk/>
            <pc:sldMk cId="589590753" sldId="257"/>
            <ac:graphicFrameMk id="8" creationId="{4986ECE6-F861-4AB9-AAA2-B78D97CB6C33}"/>
          </ac:graphicFrameMkLst>
        </pc:graphicFrameChg>
        <pc:graphicFrameChg chg="mod modGraphic">
          <ac:chgData name="Dawn Reardon" userId="S::dawn.reardon@si.liverpool.gov.uk::2b1e1f63-f34a-4e91-bef0-a97b95c3ef47" providerId="AD" clId="Web-{B054C589-BD8E-48CF-9AAB-AAA0853C3B6B}" dt="2021-02-09T12:02:07.726" v="19" actId="1076"/>
          <ac:graphicFrameMkLst>
            <pc:docMk/>
            <pc:sldMk cId="589590753" sldId="257"/>
            <ac:graphicFrameMk id="14" creationId="{C29B95C5-CF43-4D76-B231-248DCA400E14}"/>
          </ac:graphicFrameMkLst>
        </pc:graphicFrameChg>
        <pc:picChg chg="mod">
          <ac:chgData name="Dawn Reardon" userId="S::dawn.reardon@si.liverpool.gov.uk::2b1e1f63-f34a-4e91-bef0-a97b95c3ef47" providerId="AD" clId="Web-{B054C589-BD8E-48CF-9AAB-AAA0853C3B6B}" dt="2021-02-09T12:02:12.055" v="21" actId="1076"/>
          <ac:picMkLst>
            <pc:docMk/>
            <pc:sldMk cId="589590753" sldId="257"/>
            <ac:picMk id="11" creationId="{C8AAC413-D78D-4BF5-A7A3-09BE7C7B925E}"/>
          </ac:picMkLst>
        </pc:picChg>
      </pc:sldChg>
    </pc:docChg>
  </pc:docChgLst>
  <pc:docChgLst>
    <pc:chgData name="Dawn Reardon" userId="S::dawn.reardon@si.liverpool.gov.uk::2b1e1f63-f34a-4e91-bef0-a97b95c3ef47" providerId="AD" clId="Web-{CDDD34EC-7A32-A04A-ACD3-A5CF65725B9C}"/>
    <pc:docChg chg="modSld">
      <pc:chgData name="Dawn Reardon" userId="S::dawn.reardon@si.liverpool.gov.uk::2b1e1f63-f34a-4e91-bef0-a97b95c3ef47" providerId="AD" clId="Web-{CDDD34EC-7A32-A04A-ACD3-A5CF65725B9C}" dt="2021-02-02T13:10:00.472" v="3"/>
      <pc:docMkLst>
        <pc:docMk/>
      </pc:docMkLst>
      <pc:sldChg chg="modSp">
        <pc:chgData name="Dawn Reardon" userId="S::dawn.reardon@si.liverpool.gov.uk::2b1e1f63-f34a-4e91-bef0-a97b95c3ef47" providerId="AD" clId="Web-{CDDD34EC-7A32-A04A-ACD3-A5CF65725B9C}" dt="2021-02-02T13:10:00.472" v="3"/>
        <pc:sldMkLst>
          <pc:docMk/>
          <pc:sldMk cId="589590753" sldId="257"/>
        </pc:sldMkLst>
        <pc:graphicFrameChg chg="mod modGraphic">
          <ac:chgData name="Dawn Reardon" userId="S::dawn.reardon@si.liverpool.gov.uk::2b1e1f63-f34a-4e91-bef0-a97b95c3ef47" providerId="AD" clId="Web-{CDDD34EC-7A32-A04A-ACD3-A5CF65725B9C}" dt="2021-02-02T13:10:00.472" v="3"/>
          <ac:graphicFrameMkLst>
            <pc:docMk/>
            <pc:sldMk cId="589590753" sldId="257"/>
            <ac:graphicFrameMk id="14" creationId="{C29B95C5-CF43-4D76-B231-248DCA400E14}"/>
          </ac:graphicFrameMkLst>
        </pc:graphicFrameChg>
      </pc:sldChg>
    </pc:docChg>
  </pc:docChgLst>
  <pc:docChgLst>
    <pc:chgData clId="Web-{ACF85224-2378-1005-7C10-E447761097A1}"/>
    <pc:docChg chg="modSld">
      <pc:chgData name="" userId="" providerId="" clId="Web-{ACF85224-2378-1005-7C10-E447761097A1}" dt="2021-01-06T14:48:43.872" v="15"/>
      <pc:docMkLst>
        <pc:docMk/>
      </pc:docMkLst>
      <pc:sldChg chg="modSp">
        <pc:chgData name="" userId="" providerId="" clId="Web-{ACF85224-2378-1005-7C10-E447761097A1}" dt="2021-01-06T14:48:43.872" v="15"/>
        <pc:sldMkLst>
          <pc:docMk/>
          <pc:sldMk cId="3453234492" sldId="256"/>
        </pc:sldMkLst>
        <pc:graphicFrameChg chg="mod modGraphic">
          <ac:chgData name="" userId="" providerId="" clId="Web-{ACF85224-2378-1005-7C10-E447761097A1}" dt="2021-01-06T14:48:43.872" v="15"/>
          <ac:graphicFrameMkLst>
            <pc:docMk/>
            <pc:sldMk cId="3453234492" sldId="256"/>
            <ac:graphicFrameMk id="6" creationId="{625F06AD-494D-403E-B742-C1EC563AA606}"/>
          </ac:graphicFrameMkLst>
        </pc:graphicFrameChg>
      </pc:sldChg>
    </pc:docChg>
  </pc:docChgLst>
  <pc:docChgLst>
    <pc:chgData name="Dawn Reardon" userId="S::dawn.reardon@si.liverpool.gov.uk::2b1e1f63-f34a-4e91-bef0-a97b95c3ef47" providerId="AD" clId="Web-{7BA21B80-10A3-AB34-792A-9FBC72DAA54B}"/>
    <pc:docChg chg="modSld">
      <pc:chgData name="Dawn Reardon" userId="S::dawn.reardon@si.liverpool.gov.uk::2b1e1f63-f34a-4e91-bef0-a97b95c3ef47" providerId="AD" clId="Web-{7BA21B80-10A3-AB34-792A-9FBC72DAA54B}" dt="2021-01-06T14:49:14.374" v="17"/>
      <pc:docMkLst>
        <pc:docMk/>
      </pc:docMkLst>
      <pc:sldChg chg="modSp">
        <pc:chgData name="Dawn Reardon" userId="S::dawn.reardon@si.liverpool.gov.uk::2b1e1f63-f34a-4e91-bef0-a97b95c3ef47" providerId="AD" clId="Web-{7BA21B80-10A3-AB34-792A-9FBC72DAA54B}" dt="2021-01-06T14:49:14.374" v="17"/>
        <pc:sldMkLst>
          <pc:docMk/>
          <pc:sldMk cId="3453234492" sldId="256"/>
        </pc:sldMkLst>
        <pc:graphicFrameChg chg="mod modGraphic">
          <ac:chgData name="Dawn Reardon" userId="S::dawn.reardon@si.liverpool.gov.uk::2b1e1f63-f34a-4e91-bef0-a97b95c3ef47" providerId="AD" clId="Web-{7BA21B80-10A3-AB34-792A-9FBC72DAA54B}" dt="2021-01-06T14:49:14.374" v="17"/>
          <ac:graphicFrameMkLst>
            <pc:docMk/>
            <pc:sldMk cId="3453234492" sldId="256"/>
            <ac:graphicFrameMk id="6" creationId="{625F06AD-494D-403E-B742-C1EC563AA60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8C3AF-9471-484E-9A92-B40E9F45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0089A7-D3DA-47F8-9870-B967C53CB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A7632C-FC05-4B1C-AE67-72D51516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BED378-4F17-478E-9F93-65088CED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BA195-E8FF-4198-A47F-B3AB9033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704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B3331-6C6D-41FB-A983-E2E7AC37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CF2BB7-6FC0-4095-8755-20195F554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00293-0427-4CA2-AF76-471D8F84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661557-0289-4913-9499-139FFE8F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221F6-CD8E-4A64-ACF5-5D18F37A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314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E3D242-67E1-413D-AF8F-FEF044B69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E1F02-76B0-4692-B5DD-5D9A85AC7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D176EA-B73D-4F51-9F40-B742EEA0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473658-8C85-4B64-8565-04B6F57B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57ABBA-E8D6-4720-9BCB-7282C2C0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857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C05E0-EE4D-4EBC-891D-F881BE2D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571C5-BF79-4043-A140-2CAB9E338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D56B02-538A-4D72-83C5-9967B669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E81E98-FAE6-4146-ACFA-3E8A103F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1BF363-1CB5-44B1-9E13-C7D514C1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565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C38A5-99E7-4D5E-B22F-A473CE8B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A74BCE-5184-4AE7-B3F9-428699DA5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C5E48-9D88-49A5-9416-6BCCEC7D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4DD47C-9EC7-4B38-A132-3C290790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F79925-E2FB-450D-BE2B-4478C7EF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960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09920-D7F5-4829-A567-E9655FCC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FCB938-E595-45EF-8AD9-302CC4223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A70711-9EC3-4A7A-BDA8-942B7BD8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9564AD-820A-4A66-BEF2-3C01CAE6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9E8F7E-8B5B-4B09-A669-AE16AA06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D79D5E-D457-4D1F-8747-E251EDE0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931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CEF48-D5E0-460A-9D9F-41267F87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E5755C-FA1D-4AB3-968C-1ABCC5B9D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68BA28-F57E-4E0D-B327-B3337E14F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181571-2AE2-459D-9D67-1631AE90C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C4C9BE-1891-423F-AE75-262D4EF72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13BB58-71D0-4528-85E6-70D6A9CB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49470F-2FFB-4AEB-8B35-99F5C1F6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3AB6B1-8FCC-4606-9B08-BACBEF61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937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3FC4A9-3C34-4FFC-A677-C96BDABD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CEAC00-DCA9-4D57-906E-BA158997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7902AE-1AEB-4DD3-BD15-7E264558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389A05-CFF8-4BE8-AB73-E480DA35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071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D27DCD-DF4A-4680-A86F-03B0E40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183A23-34AB-4AEE-AA20-66810C1C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D1EEA-8033-47BA-948B-BCF8F7C1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537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D972EA-59E0-4221-ACB5-5E13AFCC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212A5E-5EC0-4910-9762-52A4FCCD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3A73AF-2692-4559-8779-457FDF20E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6A12C1-F179-4528-A9C3-A1196C51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CB7906-090C-4A9A-AC6C-DAF61348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D8F8E1-1EA8-4E4B-93EB-3314618B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710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F5C08-435D-4697-B580-1CBEEF26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02F804-315C-4B5B-BFC9-0992A6A68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A7E785-F0A5-49B0-90E6-47F682B17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11DD98-9840-49AA-A0BF-A17CA0A4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A5D836-DDEF-42FC-92BE-B7031465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251AF-FB57-4947-A101-35B59649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703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22DA06-CF34-471C-8A39-3137985F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0E697A-C493-41C1-B9B0-C126E0CA7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BCCB5F-78CE-4E2E-970C-818AB51DF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022BDB-A9B7-4A01-8DE0-58125B7C6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F2FDA3-E62B-4DC4-B867-B83F38744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987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pixabay.com/en/detective-investigation-man-police-31168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hyperlink" Target="https://pixabay.com/en/detective-investigation-man-police-3116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AF6E3AC2-5682-4EB0-9C7B-169D335DB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247" y="121710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25" b="1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French Year 6, Spring 1 Types of Accommodation</a:t>
            </a:r>
          </a:p>
          <a:p>
            <a:pPr algn="ctr"/>
            <a:endParaRPr lang="en-GB" sz="894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47522-5296-4039-8FDD-C0259B441A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3748" y="226643"/>
            <a:ext cx="1990725" cy="445770"/>
          </a:xfrm>
          <a:prstGeom prst="rect">
            <a:avLst/>
          </a:prstGeom>
        </p:spPr>
      </p:pic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xmlns="" id="{625F06AD-494D-403E-B742-C1EC563AA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4121156"/>
              </p:ext>
            </p:extLst>
          </p:nvPr>
        </p:nvGraphicFramePr>
        <p:xfrm>
          <a:off x="562061" y="1070665"/>
          <a:ext cx="3546186" cy="3050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093">
                  <a:extLst>
                    <a:ext uri="{9D8B030D-6E8A-4147-A177-3AD203B41FA5}">
                      <a16:colId xmlns:a16="http://schemas.microsoft.com/office/drawing/2014/main" xmlns="" val="523489361"/>
                    </a:ext>
                  </a:extLst>
                </a:gridCol>
                <a:gridCol w="1773093">
                  <a:extLst>
                    <a:ext uri="{9D8B030D-6E8A-4147-A177-3AD203B41FA5}">
                      <a16:colId xmlns:a16="http://schemas.microsoft.com/office/drawing/2014/main" xmlns="" val="3485007444"/>
                    </a:ext>
                  </a:extLst>
                </a:gridCol>
              </a:tblGrid>
              <a:tr h="38234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latin typeface="Comic Sans MS"/>
                        </a:rPr>
                        <a:t>Où</a:t>
                      </a:r>
                      <a:r>
                        <a:rPr lang="en-GB" sz="1400" b="1" dirty="0">
                          <a:latin typeface="Comic Sans MS"/>
                        </a:rPr>
                        <a:t> on </a:t>
                      </a:r>
                      <a:r>
                        <a:rPr lang="en-GB" sz="1400" b="1" dirty="0" err="1">
                          <a:latin typeface="Comic Sans MS"/>
                        </a:rPr>
                        <a:t>habite</a:t>
                      </a:r>
                      <a:endParaRPr lang="en-GB" sz="1400" b="1" dirty="0">
                        <a:latin typeface="Comic Sans MS"/>
                      </a:endParaRPr>
                    </a:p>
                    <a:p>
                      <a:pPr algn="ctr"/>
                      <a:r>
                        <a:rPr lang="en-GB" sz="1400" b="0" dirty="0">
                          <a:latin typeface="Comic Sans MS"/>
                        </a:rPr>
                        <a:t>Where we live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166884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dans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maison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in a 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208342"/>
                  </a:ext>
                </a:extLst>
              </a:tr>
              <a:tr h="33736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dans un appartement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in a flat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4650058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dans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ferme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in a farm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332618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dans un chalet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in a country house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2950188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dans un village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/>
                        </a:rPr>
                        <a:t>in a village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9683809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en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ville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in a town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0645651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à la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montagne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Comic Sans MS"/>
                        </a:rPr>
                        <a:t>in the mountains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5310679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/>
                        </a:rPr>
                        <a:t>à </a:t>
                      </a:r>
                      <a:r>
                        <a:rPr lang="en-GB" sz="1200" b="1" baseline="0" dirty="0">
                          <a:latin typeface="Comic Sans MS"/>
                        </a:rPr>
                        <a:t>la </a:t>
                      </a:r>
                      <a:r>
                        <a:rPr lang="en-GB" sz="1200" b="1" baseline="0" dirty="0" err="1">
                          <a:latin typeface="Comic Sans MS"/>
                        </a:rPr>
                        <a:t>campagne</a:t>
                      </a:r>
                      <a:endParaRPr lang="en-GB" sz="1200" b="1" dirty="0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in the countryside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9540838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/>
                        </a:rPr>
                        <a:t>au bord de la </a:t>
                      </a:r>
                      <a:r>
                        <a:rPr lang="en-GB" sz="1200" b="1" dirty="0" err="1">
                          <a:latin typeface="Comic Sans MS"/>
                        </a:rPr>
                        <a:t>mer</a:t>
                      </a:r>
                      <a:endParaRPr lang="en-GB" sz="1200" b="1" dirty="0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by the 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4885623"/>
                  </a:ext>
                </a:extLst>
              </a:tr>
            </a:tbl>
          </a:graphicData>
        </a:graphic>
      </p:graphicFrame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xmlns="" id="{040B1672-62C2-4C7A-97E3-3D93CD661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10462"/>
              </p:ext>
            </p:extLst>
          </p:nvPr>
        </p:nvGraphicFramePr>
        <p:xfrm>
          <a:off x="4286037" y="1070665"/>
          <a:ext cx="3619925" cy="636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104">
                  <a:extLst>
                    <a:ext uri="{9D8B030D-6E8A-4147-A177-3AD203B41FA5}">
                      <a16:colId xmlns:a16="http://schemas.microsoft.com/office/drawing/2014/main" xmlns="" val="523489361"/>
                    </a:ext>
                  </a:extLst>
                </a:gridCol>
                <a:gridCol w="1865821">
                  <a:extLst>
                    <a:ext uri="{9D8B030D-6E8A-4147-A177-3AD203B41FA5}">
                      <a16:colId xmlns:a16="http://schemas.microsoft.com/office/drawing/2014/main" xmlns="" val="3485007444"/>
                    </a:ext>
                  </a:extLst>
                </a:gridCol>
              </a:tblGrid>
              <a:tr h="29751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omic Sans MS" panose="030F0702030302020204" pitchFamily="66" charset="0"/>
                        </a:rPr>
                        <a:t>Key Question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166884"/>
                  </a:ext>
                </a:extLst>
              </a:tr>
              <a:tr h="331954">
                <a:tc>
                  <a:txBody>
                    <a:bodyPr/>
                    <a:lstStyle/>
                    <a:p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Où</a:t>
                      </a:r>
                      <a:r>
                        <a:rPr lang="en-GB" sz="1400" b="1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habites-tu</a:t>
                      </a:r>
                      <a:r>
                        <a:rPr lang="en-GB" sz="1400" b="1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Comic Sans MS" panose="030F0702030302020204" pitchFamily="66" charset="0"/>
                        </a:rPr>
                        <a:t>Where do you live?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208342"/>
                  </a:ext>
                </a:extLst>
              </a:tr>
            </a:tbl>
          </a:graphicData>
        </a:graphic>
      </p:graphicFrame>
      <p:graphicFrame>
        <p:nvGraphicFramePr>
          <p:cNvPr id="9" name="Table 40">
            <a:extLst>
              <a:ext uri="{FF2B5EF4-FFF2-40B4-BE49-F238E27FC236}">
                <a16:creationId xmlns:a16="http://schemas.microsoft.com/office/drawing/2014/main" xmlns="" id="{422292D6-9056-43AF-B48A-0833E7F66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2027874"/>
              </p:ext>
            </p:extLst>
          </p:nvPr>
        </p:nvGraphicFramePr>
        <p:xfrm>
          <a:off x="216314" y="6000905"/>
          <a:ext cx="117593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937">
                  <a:extLst>
                    <a:ext uri="{9D8B030D-6E8A-4147-A177-3AD203B41FA5}">
                      <a16:colId xmlns:a16="http://schemas.microsoft.com/office/drawing/2014/main" xmlns="" val="4179651697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513241125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2933134691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4220384677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1154099205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2541732350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2218071610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149698267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3126871432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144720782"/>
                    </a:ext>
                  </a:extLst>
                </a:gridCol>
              </a:tblGrid>
              <a:tr h="191027">
                <a:tc gridSpan="10"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Nombres</a:t>
                      </a:r>
                      <a:r>
                        <a:rPr lang="en-GB" sz="1200" b="1">
                          <a:latin typeface="Comic Sans MS" panose="030F0702030302020204" pitchFamily="66" charset="0"/>
                        </a:rPr>
                        <a:t> à 1000  – Numbers to 1000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431675"/>
                  </a:ext>
                </a:extLst>
              </a:tr>
              <a:tr h="445729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100</a:t>
                      </a:r>
                    </a:p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Cent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200</a:t>
                      </a:r>
                    </a:p>
                    <a:p>
                      <a:pPr algn="ctr"/>
                      <a:r>
                        <a:rPr lang="en-GB" sz="1200" err="1">
                          <a:latin typeface="Comic Sans MS" panose="030F0702030302020204" pitchFamily="66" charset="0"/>
                        </a:rPr>
                        <a:t>Deux</a:t>
                      </a:r>
                      <a:r>
                        <a:rPr lang="en-GB" sz="1200" baseline="0">
                          <a:latin typeface="Comic Sans MS" panose="030F0702030302020204" pitchFamily="66" charset="0"/>
                        </a:rPr>
                        <a:t> cents</a:t>
                      </a:r>
                      <a:endParaRPr lang="en-GB" sz="12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Comic Sans MS" panose="030F0702030302020204" pitchFamily="66" charset="0"/>
                        </a:rPr>
                        <a:t>300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err="1">
                          <a:latin typeface="Comic Sans MS" panose="030F0702030302020204" pitchFamily="66" charset="0"/>
                        </a:rPr>
                        <a:t>Trois</a:t>
                      </a:r>
                      <a:r>
                        <a:rPr lang="en-GB" sz="1200">
                          <a:latin typeface="Comic Sans MS" panose="030F0702030302020204" pitchFamily="66" charset="0"/>
                        </a:rPr>
                        <a:t> cents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400</a:t>
                      </a:r>
                    </a:p>
                    <a:p>
                      <a:pPr algn="ctr"/>
                      <a:r>
                        <a:rPr lang="en-GB" sz="1200" err="1">
                          <a:latin typeface="Comic Sans MS" panose="030F0702030302020204" pitchFamily="66" charset="0"/>
                        </a:rPr>
                        <a:t>Quatre</a:t>
                      </a:r>
                      <a:r>
                        <a:rPr lang="en-GB" sz="1200" baseline="0">
                          <a:latin typeface="Comic Sans MS" panose="030F0702030302020204" pitchFamily="66" charset="0"/>
                        </a:rPr>
                        <a:t> cents</a:t>
                      </a:r>
                      <a:endParaRPr lang="en-GB" sz="12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Comic Sans MS" panose="030F0702030302020204" pitchFamily="66" charset="0"/>
                        </a:rPr>
                        <a:t>500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Cinq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cents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Comic Sans MS" panose="030F0702030302020204" pitchFamily="66" charset="0"/>
                        </a:rPr>
                        <a:t>600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Comic Sans MS" panose="030F0702030302020204" pitchFamily="66" charset="0"/>
                        </a:rPr>
                        <a:t>Six cents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700</a:t>
                      </a:r>
                    </a:p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Sept cents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800</a:t>
                      </a:r>
                    </a:p>
                    <a:p>
                      <a:pPr algn="ctr"/>
                      <a:r>
                        <a:rPr lang="en-GB" sz="1200" err="1">
                          <a:latin typeface="Comic Sans MS" panose="030F0702030302020204" pitchFamily="66" charset="0"/>
                        </a:rPr>
                        <a:t>Huit</a:t>
                      </a:r>
                      <a:r>
                        <a:rPr lang="en-GB" sz="1200">
                          <a:latin typeface="Comic Sans MS" panose="030F0702030302020204" pitchFamily="66" charset="0"/>
                        </a:rPr>
                        <a:t> cents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900</a:t>
                      </a:r>
                    </a:p>
                    <a:p>
                      <a:pPr algn="ctr"/>
                      <a:r>
                        <a:rPr lang="en-GB" sz="1200" err="1">
                          <a:latin typeface="Comic Sans MS" panose="030F0702030302020204" pitchFamily="66" charset="0"/>
                        </a:rPr>
                        <a:t>Neuf</a:t>
                      </a:r>
                      <a:r>
                        <a:rPr lang="en-GB" sz="1200">
                          <a:latin typeface="Comic Sans MS" panose="030F0702030302020204" pitchFamily="66" charset="0"/>
                        </a:rPr>
                        <a:t> cents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1000</a:t>
                      </a:r>
                    </a:p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Mille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9333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690E506-152B-46C9-8EDA-0E0DA8AEB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4112681"/>
              </p:ext>
            </p:extLst>
          </p:nvPr>
        </p:nvGraphicFramePr>
        <p:xfrm>
          <a:off x="8257138" y="1462733"/>
          <a:ext cx="2887493" cy="1518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9464">
                  <a:extLst>
                    <a:ext uri="{9D8B030D-6E8A-4147-A177-3AD203B41FA5}">
                      <a16:colId xmlns:a16="http://schemas.microsoft.com/office/drawing/2014/main" xmlns="" val="953154823"/>
                    </a:ext>
                  </a:extLst>
                </a:gridCol>
                <a:gridCol w="1228029">
                  <a:extLst>
                    <a:ext uri="{9D8B030D-6E8A-4147-A177-3AD203B41FA5}">
                      <a16:colId xmlns:a16="http://schemas.microsoft.com/office/drawing/2014/main" xmlns="" val="4201583019"/>
                    </a:ext>
                  </a:extLst>
                </a:gridCol>
              </a:tblGrid>
              <a:tr h="48053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Habiter</a:t>
                      </a:r>
                      <a:endParaRPr lang="en-GB" sz="1400" b="1" i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400" b="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live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931469"/>
                  </a:ext>
                </a:extLst>
              </a:tr>
              <a:tr h="282666">
                <a:tc>
                  <a:txBody>
                    <a:bodyPr/>
                    <a:lstStyle/>
                    <a:p>
                      <a:r>
                        <a:rPr lang="en-GB" sz="14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J’habite</a:t>
                      </a:r>
                      <a:endParaRPr lang="en-GB" sz="1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live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7941487"/>
                  </a:ext>
                </a:extLst>
              </a:tr>
              <a:tr h="282666">
                <a:tc>
                  <a:txBody>
                    <a:bodyPr/>
                    <a:lstStyle/>
                    <a:p>
                      <a:r>
                        <a:rPr lang="en-GB" sz="14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habites</a:t>
                      </a:r>
                      <a:endParaRPr lang="en-GB" sz="1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 live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7453678"/>
                  </a:ext>
                </a:extLst>
              </a:tr>
              <a:tr h="391067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4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habite</a:t>
                      </a:r>
                      <a:endParaRPr lang="en-GB" sz="1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She/he lives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5499889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C8AAC413-D78D-4BF5-A7A3-09BE7C7B9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11317862" y="1471071"/>
            <a:ext cx="595637" cy="158649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677D9F3-5CAF-4648-9C03-311503667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8098517"/>
              </p:ext>
            </p:extLst>
          </p:nvPr>
        </p:nvGraphicFramePr>
        <p:xfrm>
          <a:off x="4322906" y="2000738"/>
          <a:ext cx="3546186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093">
                  <a:extLst>
                    <a:ext uri="{9D8B030D-6E8A-4147-A177-3AD203B41FA5}">
                      <a16:colId xmlns:a16="http://schemas.microsoft.com/office/drawing/2014/main" xmlns="" val="754947242"/>
                    </a:ext>
                  </a:extLst>
                </a:gridCol>
                <a:gridCol w="1773093">
                  <a:extLst>
                    <a:ext uri="{9D8B030D-6E8A-4147-A177-3AD203B41FA5}">
                      <a16:colId xmlns:a16="http://schemas.microsoft.com/office/drawing/2014/main" xmlns="" val="1925625020"/>
                    </a:ext>
                  </a:extLst>
                </a:gridCol>
              </a:tblGrid>
              <a:tr h="21155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/>
                        </a:rPr>
                        <a:t>Les </a:t>
                      </a:r>
                      <a:r>
                        <a:rPr lang="en-GB" sz="1200" b="1" dirty="0" err="1">
                          <a:latin typeface="Comic Sans MS"/>
                        </a:rPr>
                        <a:t>Adjectifs</a:t>
                      </a:r>
                      <a:endParaRPr lang="en-GB" sz="1200" b="1" dirty="0">
                        <a:latin typeface="Comic Sans MS"/>
                      </a:endParaRPr>
                    </a:p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Adjectives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446542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omic Sans MS"/>
                        </a:rPr>
                        <a:t>vieux</a:t>
                      </a:r>
                      <a:r>
                        <a:rPr lang="en-GB" sz="1200" b="1" dirty="0">
                          <a:latin typeface="Comic Sans MS"/>
                        </a:rPr>
                        <a:t>/ </a:t>
                      </a:r>
                      <a:r>
                        <a:rPr lang="en-GB" sz="1200" b="1" dirty="0" err="1">
                          <a:latin typeface="Comic Sans MS"/>
                        </a:rPr>
                        <a:t>vieille</a:t>
                      </a:r>
                      <a:endParaRPr lang="en-GB" sz="1200" b="1" dirty="0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3992675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moderne</a:t>
                      </a:r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modern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2095403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/>
                        </a:rPr>
                        <a:t>g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rand/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grande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big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31937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/>
                        </a:rPr>
                        <a:t>petit/ petite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omic Sans MS"/>
                        </a:rPr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1261888"/>
                  </a:ext>
                </a:extLst>
              </a:tr>
            </a:tbl>
          </a:graphicData>
        </a:graphic>
      </p:graphicFrame>
      <p:sp>
        <p:nvSpPr>
          <p:cNvPr id="12" name="Oval Callout 2">
            <a:extLst>
              <a:ext uri="{FF2B5EF4-FFF2-40B4-BE49-F238E27FC236}">
                <a16:creationId xmlns:a16="http://schemas.microsoft.com/office/drawing/2014/main" xmlns="" id="{72ECA7CA-3CB2-47F4-AAFE-8D1BB88AAACD}"/>
              </a:ext>
            </a:extLst>
          </p:cNvPr>
          <p:cNvSpPr/>
          <p:nvPr/>
        </p:nvSpPr>
        <p:spPr>
          <a:xfrm>
            <a:off x="2982097" y="4442364"/>
            <a:ext cx="2957384" cy="1159366"/>
          </a:xfrm>
          <a:prstGeom prst="wedgeEllipseCallout">
            <a:avLst>
              <a:gd name="adj1" fmla="val -74506"/>
              <a:gd name="adj2" fmla="val 1693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Je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m’appelle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Charlie Bucket.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J’habite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en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Angleterre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. 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J’habite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en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ville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dans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une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petite,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vieille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maison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F195C0-E715-4C52-B48C-B3A25090F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63" y="4320384"/>
            <a:ext cx="1739238" cy="148157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9455AD5-89B8-4E4D-9D76-A62A2E8D86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5551" y="4114164"/>
            <a:ext cx="2060848" cy="137389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6" name="Oval Callout 2">
            <a:extLst>
              <a:ext uri="{FF2B5EF4-FFF2-40B4-BE49-F238E27FC236}">
                <a16:creationId xmlns:a16="http://schemas.microsoft.com/office/drawing/2014/main" xmlns="" id="{3CA40067-0509-4813-968A-1D2D40F4CEB2}"/>
              </a:ext>
            </a:extLst>
          </p:cNvPr>
          <p:cNvSpPr/>
          <p:nvPr/>
        </p:nvSpPr>
        <p:spPr>
          <a:xfrm>
            <a:off x="6153665" y="4448431"/>
            <a:ext cx="2687335" cy="1194487"/>
          </a:xfrm>
          <a:prstGeom prst="wedgeEllipseCallout">
            <a:avLst>
              <a:gd name="adj1" fmla="val 62844"/>
              <a:gd name="adj2" fmla="val -245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Je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m’appelle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Bilbo Baggins.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J’habite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en Middle-Earth. 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J’habite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dans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une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petite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maison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moderne</a:t>
            </a:r>
            <a:r>
              <a:rPr lang="en-GB" sz="1200" b="1">
                <a:solidFill>
                  <a:schemeClr val="tx1"/>
                </a:solidFill>
                <a:latin typeface="Comic Sans MS" pitchFamily="66" charset="0"/>
              </a:rPr>
              <a:t> à la </a:t>
            </a:r>
            <a:r>
              <a:rPr lang="en-GB" sz="1200" b="1" err="1">
                <a:solidFill>
                  <a:schemeClr val="tx1"/>
                </a:solidFill>
                <a:latin typeface="Comic Sans MS" pitchFamily="66" charset="0"/>
              </a:rPr>
              <a:t>campagne</a:t>
            </a:r>
            <a:r>
              <a:rPr lang="en-GB" sz="12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5323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AF6E3AC2-5682-4EB0-9C7B-169D335DB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037" y="217408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25" b="1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French Year 6, Spring 1 Places in town/directions</a:t>
            </a:r>
          </a:p>
          <a:p>
            <a:pPr algn="ctr"/>
            <a:endParaRPr lang="en-GB" sz="894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47522-5296-4039-8FDD-C0259B441A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3748" y="226643"/>
            <a:ext cx="1990725" cy="445770"/>
          </a:xfrm>
          <a:prstGeom prst="rect">
            <a:avLst/>
          </a:prstGeom>
        </p:spPr>
      </p:pic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xmlns="" id="{040B1672-62C2-4C7A-97E3-3D93CD661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36270"/>
              </p:ext>
            </p:extLst>
          </p:nvPr>
        </p:nvGraphicFramePr>
        <p:xfrm>
          <a:off x="378773" y="980548"/>
          <a:ext cx="3619925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104">
                  <a:extLst>
                    <a:ext uri="{9D8B030D-6E8A-4147-A177-3AD203B41FA5}">
                      <a16:colId xmlns:a16="http://schemas.microsoft.com/office/drawing/2014/main" xmlns="" val="523489361"/>
                    </a:ext>
                  </a:extLst>
                </a:gridCol>
                <a:gridCol w="1865821">
                  <a:extLst>
                    <a:ext uri="{9D8B030D-6E8A-4147-A177-3AD203B41FA5}">
                      <a16:colId xmlns:a16="http://schemas.microsoft.com/office/drawing/2014/main" xmlns="" val="3485007444"/>
                    </a:ext>
                  </a:extLst>
                </a:gridCol>
              </a:tblGrid>
              <a:tr h="29751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omic Sans MS" panose="030F0702030302020204" pitchFamily="66" charset="0"/>
                        </a:rPr>
                        <a:t>Key Question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166884"/>
                  </a:ext>
                </a:extLst>
              </a:tr>
              <a:tr h="168662">
                <a:tc>
                  <a:txBody>
                    <a:bodyPr/>
                    <a:lstStyle/>
                    <a:p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Où</a:t>
                      </a:r>
                      <a:r>
                        <a:rPr lang="en-GB" sz="1400" b="1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400" b="1">
                          <a:latin typeface="Comic Sans MS" panose="030F0702030302020204" pitchFamily="66" charset="0"/>
                        </a:rPr>
                        <a:t>…?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Comic Sans MS" panose="030F0702030302020204" pitchFamily="66" charset="0"/>
                        </a:rPr>
                        <a:t>Where is …?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916383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4986ECE6-F861-4AB9-AAA2-B78D97CB6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5462445"/>
              </p:ext>
            </p:extLst>
          </p:nvPr>
        </p:nvGraphicFramePr>
        <p:xfrm>
          <a:off x="265785" y="1810433"/>
          <a:ext cx="3845903" cy="4155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1442">
                  <a:extLst>
                    <a:ext uri="{9D8B030D-6E8A-4147-A177-3AD203B41FA5}">
                      <a16:colId xmlns:a16="http://schemas.microsoft.com/office/drawing/2014/main" xmlns="" val="2073205005"/>
                    </a:ext>
                  </a:extLst>
                </a:gridCol>
                <a:gridCol w="1834461">
                  <a:extLst>
                    <a:ext uri="{9D8B030D-6E8A-4147-A177-3AD203B41FA5}">
                      <a16:colId xmlns:a16="http://schemas.microsoft.com/office/drawing/2014/main" xmlns="" val="3785321848"/>
                    </a:ext>
                  </a:extLst>
                </a:gridCol>
              </a:tblGrid>
              <a:tr h="3024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/>
                        </a:rPr>
                        <a:t>Les </a:t>
                      </a:r>
                      <a:r>
                        <a:rPr lang="en-GB" sz="1200" b="1" dirty="0" err="1">
                          <a:latin typeface="Comic Sans MS"/>
                        </a:rPr>
                        <a:t>Endroits</a:t>
                      </a:r>
                      <a:r>
                        <a:rPr lang="en-GB" sz="1200" b="1" dirty="0">
                          <a:latin typeface="Comic Sans MS"/>
                        </a:rPr>
                        <a:t> en Ville</a:t>
                      </a:r>
                    </a:p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Places in town 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450189"/>
                  </a:ext>
                </a:extLst>
              </a:tr>
              <a:tr h="17792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Le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cin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latin typeface="Comic Sans MS"/>
                        </a:rPr>
                        <a:t>é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ma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The cinema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8217955"/>
                  </a:ext>
                </a:extLst>
              </a:tr>
              <a:tr h="1779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Le parc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The park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1408542"/>
                  </a:ext>
                </a:extLst>
              </a:tr>
              <a:tr h="1779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Le </a:t>
                      </a:r>
                      <a:r>
                        <a:rPr lang="en-GB" sz="1200" b="1" i="0" u="none" strike="noStrike" noProof="0" dirty="0" err="1">
                          <a:solidFill>
                            <a:schemeClr val="tx1"/>
                          </a:solidFill>
                          <a:latin typeface="Comic Sans MS"/>
                        </a:rPr>
                        <a:t>stade</a:t>
                      </a: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 de foot</a:t>
                      </a:r>
                      <a:endParaRPr lang="en-US" sz="1200" dirty="0" err="1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The football stadium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2702761"/>
                  </a:ext>
                </a:extLst>
              </a:tr>
              <a:tr h="1779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Le </a:t>
                      </a:r>
                      <a:r>
                        <a:rPr lang="en-GB" sz="1200" b="1" i="0" u="none" strike="noStrike" noProof="0" dirty="0" err="1">
                          <a:solidFill>
                            <a:schemeClr val="tx1"/>
                          </a:solidFill>
                          <a:latin typeface="Comic Sans MS"/>
                        </a:rPr>
                        <a:t>supermarch</a:t>
                      </a:r>
                      <a:r>
                        <a:rPr lang="en-GB" sz="1200" b="1" i="0" u="none" strike="noStrike" noProof="0" dirty="0" err="1">
                          <a:solidFill>
                            <a:srgbClr val="FF0000"/>
                          </a:solidFill>
                          <a:latin typeface="Comic Sans MS"/>
                        </a:rPr>
                        <a:t>é</a:t>
                      </a:r>
                      <a:endParaRPr lang="en-US" sz="1200" dirty="0" err="1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The supermarket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0066954"/>
                  </a:ext>
                </a:extLst>
              </a:tr>
              <a:tr h="1779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Le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march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latin typeface="Comic Sans MS"/>
                        </a:rPr>
                        <a:t>é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The 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3829814"/>
                  </a:ext>
                </a:extLst>
              </a:tr>
              <a:tr h="1779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Le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centre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 commercial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The shopping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omic Sans MS"/>
                        </a:rPr>
                        <a:t>centre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238345"/>
                  </a:ext>
                </a:extLst>
              </a:tr>
              <a:tr h="2932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Le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centre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 sportif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The sports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omic Sans MS"/>
                        </a:rPr>
                        <a:t>centre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2804232"/>
                  </a:ext>
                </a:extLst>
              </a:tr>
              <a:tr h="2932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Le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magasin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The 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018159"/>
                  </a:ext>
                </a:extLst>
              </a:tr>
              <a:tr h="2932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La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banque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The bank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2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La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cath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latin typeface="Comic Sans MS"/>
                        </a:rPr>
                        <a:t>é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drale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The cathedral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981322"/>
                  </a:ext>
                </a:extLst>
              </a:tr>
              <a:tr h="2932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La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gare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The train 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821504"/>
                  </a:ext>
                </a:extLst>
              </a:tr>
              <a:tr h="2932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La piscine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The swimming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754452"/>
                  </a:ext>
                </a:extLst>
              </a:tr>
              <a:tr h="2932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mic Sans MS"/>
                        </a:rPr>
                        <a:t>La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plage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The beach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464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690E506-152B-46C9-8EDA-0E0DA8AEB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8345724"/>
              </p:ext>
            </p:extLst>
          </p:nvPr>
        </p:nvGraphicFramePr>
        <p:xfrm>
          <a:off x="5444776" y="5181600"/>
          <a:ext cx="1646876" cy="14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438">
                  <a:extLst>
                    <a:ext uri="{9D8B030D-6E8A-4147-A177-3AD203B41FA5}">
                      <a16:colId xmlns:a16="http://schemas.microsoft.com/office/drawing/2014/main" xmlns="" val="953154823"/>
                    </a:ext>
                  </a:extLst>
                </a:gridCol>
                <a:gridCol w="823438">
                  <a:extLst>
                    <a:ext uri="{9D8B030D-6E8A-4147-A177-3AD203B41FA5}">
                      <a16:colId xmlns:a16="http://schemas.microsoft.com/office/drawing/2014/main" xmlns="" val="4201583019"/>
                    </a:ext>
                  </a:extLst>
                </a:gridCol>
              </a:tblGrid>
              <a:tr h="44896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Etre</a:t>
                      </a:r>
                      <a:endParaRPr lang="en-GB" sz="1200" b="1" i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b="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be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931469"/>
                  </a:ext>
                </a:extLst>
              </a:tr>
              <a:tr h="253623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I’m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7941487"/>
                  </a:ext>
                </a:extLst>
              </a:tr>
              <a:tr h="349679">
                <a:tc>
                  <a:txBody>
                    <a:bodyPr/>
                    <a:lstStyle/>
                    <a:p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 are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7453678"/>
                  </a:ext>
                </a:extLst>
              </a:tr>
              <a:tr h="349679">
                <a:tc>
                  <a:txBody>
                    <a:bodyPr/>
                    <a:lstStyle/>
                    <a:p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C’est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 is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081707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C8AAC413-D78D-4BF5-A7A3-09BE7C7B9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516531" y="4536736"/>
            <a:ext cx="788609" cy="1897479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4D42DE77-56C9-415B-B1F4-B86B25FF8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3535916"/>
              </p:ext>
            </p:extLst>
          </p:nvPr>
        </p:nvGraphicFramePr>
        <p:xfrm>
          <a:off x="4337398" y="970173"/>
          <a:ext cx="3550158" cy="2955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7065">
                  <a:extLst>
                    <a:ext uri="{9D8B030D-6E8A-4147-A177-3AD203B41FA5}">
                      <a16:colId xmlns:a16="http://schemas.microsoft.com/office/drawing/2014/main" xmlns="" val="523489361"/>
                    </a:ext>
                  </a:extLst>
                </a:gridCol>
                <a:gridCol w="1773093">
                  <a:extLst>
                    <a:ext uri="{9D8B030D-6E8A-4147-A177-3AD203B41FA5}">
                      <a16:colId xmlns:a16="http://schemas.microsoft.com/office/drawing/2014/main" xmlns="" val="3485007444"/>
                    </a:ext>
                  </a:extLst>
                </a:gridCol>
              </a:tblGrid>
              <a:tr h="3749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anose="030F0702030302020204" pitchFamily="66" charset="0"/>
                        </a:rPr>
                        <a:t>Les</a:t>
                      </a:r>
                      <a:r>
                        <a:rPr lang="en-GB" sz="1200" b="1" baseline="0">
                          <a:latin typeface="Comic Sans MS" panose="030F0702030302020204" pitchFamily="66" charset="0"/>
                        </a:rPr>
                        <a:t> Directions</a:t>
                      </a:r>
                      <a:endParaRPr lang="en-GB" sz="1200" b="1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b="0">
                          <a:latin typeface="Comic Sans MS" panose="030F0702030302020204" pitchFamily="66" charset="0"/>
                        </a:rPr>
                        <a:t>Directions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166884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Comic Sans MS"/>
                        </a:rPr>
                        <a:t>à </a:t>
                      </a:r>
                      <a:r>
                        <a:rPr lang="en-GB" sz="1200" b="1" err="1">
                          <a:latin typeface="Comic Sans MS"/>
                        </a:rPr>
                        <a:t>droite</a:t>
                      </a:r>
                      <a:endParaRPr lang="en-GB" sz="1200" b="1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Comic Sans MS" panose="030F0702030302020204" pitchFamily="66" charset="0"/>
                        </a:rPr>
                        <a:t>On the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208342"/>
                  </a:ext>
                </a:extLst>
              </a:tr>
              <a:tr h="335065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Comic Sans MS" panose="030F0702030302020204" pitchFamily="66" charset="0"/>
                        </a:rPr>
                        <a:t>à gauche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Comic Sans MS" panose="030F0702030302020204" pitchFamily="66" charset="0"/>
                        </a:rPr>
                        <a:t>On the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4650058"/>
                  </a:ext>
                </a:extLst>
              </a:tr>
              <a:tr h="335065">
                <a:tc>
                  <a:txBody>
                    <a:bodyPr/>
                    <a:lstStyle/>
                    <a:p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tournez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 à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droite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latin typeface="Comic Sans MS" panose="030F0702030302020204" pitchFamily="66" charset="0"/>
                        </a:rPr>
                        <a:t>Turn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065">
                <a:tc>
                  <a:txBody>
                    <a:bodyPr/>
                    <a:lstStyle/>
                    <a:p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tournez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 à gauche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latin typeface="Comic Sans MS" panose="030F0702030302020204" pitchFamily="66" charset="0"/>
                        </a:rPr>
                        <a:t>Turn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065">
                <a:tc>
                  <a:txBody>
                    <a:bodyPr/>
                    <a:lstStyle/>
                    <a:p>
                      <a:r>
                        <a:rPr lang="en-GB" sz="1200" b="1" err="1">
                          <a:latin typeface="Comic Sans MS"/>
                        </a:rPr>
                        <a:t>c’est</a:t>
                      </a:r>
                      <a:r>
                        <a:rPr lang="en-GB" sz="1200" b="1">
                          <a:latin typeface="Comic Sans MS"/>
                        </a:rPr>
                        <a:t> à </a:t>
                      </a:r>
                      <a:r>
                        <a:rPr lang="en-GB" sz="1200" b="1" err="1">
                          <a:latin typeface="Comic Sans MS"/>
                        </a:rPr>
                        <a:t>droite</a:t>
                      </a:r>
                      <a:endParaRPr lang="en-GB" sz="1200" b="1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latin typeface="Comic Sans MS" panose="030F0702030302020204" pitchFamily="66" charset="0"/>
                        </a:rPr>
                        <a:t>It’s on the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065">
                <a:tc>
                  <a:txBody>
                    <a:bodyPr/>
                    <a:lstStyle/>
                    <a:p>
                      <a:r>
                        <a:rPr lang="en-GB" sz="1200" b="1" err="1">
                          <a:latin typeface="Comic Sans MS"/>
                        </a:rPr>
                        <a:t>c’est</a:t>
                      </a:r>
                      <a:r>
                        <a:rPr lang="en-GB" sz="1200" b="1">
                          <a:latin typeface="Comic Sans MS"/>
                        </a:rPr>
                        <a:t> à</a:t>
                      </a:r>
                      <a:r>
                        <a:rPr lang="en-GB" sz="1200" b="1" baseline="0">
                          <a:latin typeface="Comic Sans MS"/>
                        </a:rPr>
                        <a:t> gauche</a:t>
                      </a:r>
                      <a:endParaRPr lang="en-GB" sz="1200" b="1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It’s on the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Comic Sans MS"/>
                        </a:rPr>
                        <a:t>tout </a:t>
                      </a:r>
                      <a:r>
                        <a:rPr lang="en-GB" sz="1200" b="1" err="1">
                          <a:latin typeface="Comic Sans MS"/>
                        </a:rPr>
                        <a:t>droit</a:t>
                      </a:r>
                      <a:endParaRPr lang="en-GB" sz="1200" b="1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Comic Sans MS" panose="030F0702030302020204" pitchFamily="66" charset="0"/>
                        </a:rPr>
                        <a:t>Straight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332618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latin typeface="Comic Sans MS"/>
                        </a:rPr>
                        <a:t>allez</a:t>
                      </a:r>
                      <a:r>
                        <a:rPr lang="en-GB" sz="1200" b="1">
                          <a:latin typeface="Comic Sans MS"/>
                        </a:rPr>
                        <a:t> tout </a:t>
                      </a:r>
                      <a:r>
                        <a:rPr lang="en-GB" sz="1200" b="1" err="1">
                          <a:latin typeface="Comic Sans MS"/>
                        </a:rPr>
                        <a:t>droit</a:t>
                      </a:r>
                      <a:endParaRPr lang="en-GB" sz="1200" b="1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latin typeface="Comic Sans MS"/>
                        </a:rPr>
                        <a:t>continue straight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531067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C29B95C5-CF43-4D76-B231-248DCA400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026483"/>
              </p:ext>
            </p:extLst>
          </p:nvPr>
        </p:nvGraphicFramePr>
        <p:xfrm>
          <a:off x="5617307" y="4366845"/>
          <a:ext cx="1326526" cy="579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263">
                  <a:extLst>
                    <a:ext uri="{9D8B030D-6E8A-4147-A177-3AD203B41FA5}">
                      <a16:colId xmlns:a16="http://schemas.microsoft.com/office/drawing/2014/main" xmlns="" val="953154823"/>
                    </a:ext>
                  </a:extLst>
                </a:gridCol>
                <a:gridCol w="663263">
                  <a:extLst>
                    <a:ext uri="{9D8B030D-6E8A-4147-A177-3AD203B41FA5}">
                      <a16:colId xmlns:a16="http://schemas.microsoft.com/office/drawing/2014/main" xmlns="" val="4201583019"/>
                    </a:ext>
                  </a:extLst>
                </a:gridCol>
              </a:tblGrid>
              <a:tr h="27353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latin typeface="Comic Sans MS"/>
                        </a:rPr>
                        <a:t>KEY SOUNDS</a:t>
                      </a:r>
                      <a:endParaRPr lang="en-GB" sz="1200" b="0" i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931469"/>
                  </a:ext>
                </a:extLst>
              </a:tr>
              <a:tr h="30553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/>
                        </a:rPr>
                        <a:t>é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Comic Sans MS"/>
                        </a:rPr>
                        <a:t>ay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7941487"/>
                  </a:ext>
                </a:extLst>
              </a:tr>
            </a:tbl>
          </a:graphicData>
        </a:graphic>
      </p:graphicFrame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xmlns="" id="{F240DB39-7F57-40D1-82A5-BFBEF4302C44}"/>
              </a:ext>
            </a:extLst>
          </p:cNvPr>
          <p:cNvSpPr/>
          <p:nvPr/>
        </p:nvSpPr>
        <p:spPr>
          <a:xfrm>
            <a:off x="9779493" y="2637721"/>
            <a:ext cx="2222922" cy="893690"/>
          </a:xfrm>
          <a:prstGeom prst="wedgeEllipseCallout">
            <a:avLst>
              <a:gd name="adj1" fmla="val -53504"/>
              <a:gd name="adj2" fmla="val -4974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Tournez</a:t>
            </a:r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 à gauche et </a:t>
            </a:r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allez</a:t>
            </a:r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 tout </a:t>
            </a:r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droit</a:t>
            </a:r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. Le </a:t>
            </a:r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parc</a:t>
            </a:r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 à </a:t>
            </a:r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droite</a:t>
            </a:r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6" name="Picture 15" descr="Clipart of the cartoon students free 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7727" y="1971675"/>
            <a:ext cx="1600198" cy="17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6C258E53-EF3F-4AEB-AB25-74D907F76496}"/>
              </a:ext>
            </a:extLst>
          </p:cNvPr>
          <p:cNvSpPr/>
          <p:nvPr/>
        </p:nvSpPr>
        <p:spPr>
          <a:xfrm>
            <a:off x="8015425" y="1325679"/>
            <a:ext cx="2596411" cy="372250"/>
          </a:xfrm>
          <a:prstGeom prst="wedgeEllipseCallout">
            <a:avLst>
              <a:gd name="adj1" fmla="val -16405"/>
              <a:gd name="adj2" fmla="val 16266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Où</a:t>
            </a:r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 le </a:t>
            </a:r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parc</a:t>
            </a:r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8" name="Picture 2" descr="Beach Bright Cartoon - Free vector graphic on Pixab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90579" y="5306711"/>
            <a:ext cx="1622854" cy="1250102"/>
          </a:xfrm>
          <a:prstGeom prst="rect">
            <a:avLst/>
          </a:prstGeom>
          <a:noFill/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7F6AB9CB-2BB4-4DA4-BF3F-5FFBCA31C202}"/>
              </a:ext>
            </a:extLst>
          </p:cNvPr>
          <p:cNvSpPr/>
          <p:nvPr/>
        </p:nvSpPr>
        <p:spPr>
          <a:xfrm>
            <a:off x="10307215" y="4382530"/>
            <a:ext cx="1605087" cy="490416"/>
          </a:xfrm>
          <a:prstGeom prst="wedgeEllipseCallout">
            <a:avLst>
              <a:gd name="adj1" fmla="val 6975"/>
              <a:gd name="adj2" fmla="val 16175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suis</a:t>
            </a:r>
            <a:r>
              <a:rPr lang="en-GB" sz="1200">
                <a:solidFill>
                  <a:schemeClr val="tx1"/>
                </a:solidFill>
                <a:latin typeface="Comic Sans MS" panose="030F0702030302020204" pitchFamily="66" charset="0"/>
              </a:rPr>
              <a:t> à la </a:t>
            </a:r>
            <a:r>
              <a:rPr lang="en-GB" sz="1200" err="1">
                <a:solidFill>
                  <a:schemeClr val="tx1"/>
                </a:solidFill>
                <a:latin typeface="Comic Sans MS" panose="030F0702030302020204" pitchFamily="66" charset="0"/>
              </a:rPr>
              <a:t>plage</a:t>
            </a:r>
            <a:endParaRPr lang="en-GB" sz="12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4" descr="Foldable Street Map Draw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6430" y="3992656"/>
            <a:ext cx="1706177" cy="1698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959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7D53B-4F19-44B5-95D3-6F433CC2B5D9}">
  <ds:schemaRefs>
    <ds:schemaRef ds:uri="e435f415-58c6-4a5d-8e43-6b558a40644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D55721-2C14-493C-8DC8-A1D623765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22AEA3-B7D7-402D-8B96-FA2220E1D7D0}">
  <ds:schemaRefs>
    <ds:schemaRef ds:uri="544b6f6c-7c79-4c22-a118-0a4934cd40da"/>
    <ds:schemaRef ds:uri="e435f415-58c6-4a5d-8e43-6b558a406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Custom</PresentationFormat>
  <Paragraphs>129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8</cp:revision>
  <dcterms:created xsi:type="dcterms:W3CDTF">2020-12-08T11:31:51Z</dcterms:created>
  <dcterms:modified xsi:type="dcterms:W3CDTF">2021-11-10T18:18:38Z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