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49BCD-9002-FE90-1FDD-8AE8C19C48E8}" v="4" dt="2021-03-10T10:37:42.056"/>
    <p1510:client id="{856BC1A6-0076-F3EF-1C83-68CD8AC5B086}" v="11" dt="2021-03-10T10:36:34.132"/>
    <p1510:client id="{9639DD6E-340E-1E4E-7160-DCC2EBFCF0AE}" v="50" dt="2021-03-03T16:56:16.135"/>
    <p1510:client id="{ABD9BEE8-4430-0DE9-9938-3BA7C95CFDD9}" v="14" dt="2021-03-02T13:01:0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ers, Helen" userId="S::helen.vickers@si.liverpool.gov.uk::2a481ec6-b27d-43bf-a92a-38015ffd4fec" providerId="AD" clId="Web-{29549BCD-9002-FE90-1FDD-8AE8C19C48E8}"/>
    <pc:docChg chg="modSld">
      <pc:chgData name="Vickers, Helen" userId="S::helen.vickers@si.liverpool.gov.uk::2a481ec6-b27d-43bf-a92a-38015ffd4fec" providerId="AD" clId="Web-{29549BCD-9002-FE90-1FDD-8AE8C19C48E8}" dt="2021-03-10T10:37:42.056" v="3"/>
      <pc:docMkLst>
        <pc:docMk/>
      </pc:docMkLst>
      <pc:sldChg chg="modSp">
        <pc:chgData name="Vickers, Helen" userId="S::helen.vickers@si.liverpool.gov.uk::2a481ec6-b27d-43bf-a92a-38015ffd4fec" providerId="AD" clId="Web-{29549BCD-9002-FE90-1FDD-8AE8C19C48E8}" dt="2021-03-10T10:37:42.056" v="3"/>
        <pc:sldMkLst>
          <pc:docMk/>
          <pc:sldMk cId="3501022090" sldId="257"/>
        </pc:sldMkLst>
        <pc:graphicFrameChg chg="mod modGraphic">
          <ac:chgData name="Vickers, Helen" userId="S::helen.vickers@si.liverpool.gov.uk::2a481ec6-b27d-43bf-a92a-38015ffd4fec" providerId="AD" clId="Web-{29549BCD-9002-FE90-1FDD-8AE8C19C48E8}" dt="2021-03-10T10:37:42.056" v="3"/>
          <ac:graphicFrameMkLst>
            <pc:docMk/>
            <pc:sldMk cId="3501022090" sldId="257"/>
            <ac:graphicFrameMk id="9" creationId="{557360F2-DFEA-4A7F-8327-CE46C5C06E08}"/>
          </ac:graphicFrameMkLst>
        </pc:graphicFrameChg>
      </pc:sldChg>
    </pc:docChg>
  </pc:docChgLst>
  <pc:docChgLst>
    <pc:chgData name="Esperanza Guzmann" userId="S::esperanza.guzman@si.liverpool.gov.uk::87071fd4-f5e2-4838-9a25-7772a6ddc18d" providerId="AD" clId="Web-{9639DD6E-340E-1E4E-7160-DCC2EBFCF0AE}"/>
    <pc:docChg chg="modSld">
      <pc:chgData name="Esperanza Guzmann" userId="S::esperanza.guzman@si.liverpool.gov.uk::87071fd4-f5e2-4838-9a25-7772a6ddc18d" providerId="AD" clId="Web-{9639DD6E-340E-1E4E-7160-DCC2EBFCF0AE}" dt="2021-03-03T16:56:10.603" v="23"/>
      <pc:docMkLst>
        <pc:docMk/>
      </pc:docMkLst>
      <pc:sldChg chg="modSp">
        <pc:chgData name="Esperanza Guzmann" userId="S::esperanza.guzman@si.liverpool.gov.uk::87071fd4-f5e2-4838-9a25-7772a6ddc18d" providerId="AD" clId="Web-{9639DD6E-340E-1E4E-7160-DCC2EBFCF0AE}" dt="2021-03-03T16:55:42.212" v="11"/>
        <pc:sldMkLst>
          <pc:docMk/>
          <pc:sldMk cId="3501022090" sldId="257"/>
        </pc:sldMkLst>
        <pc:graphicFrameChg chg="mod modGraphic">
          <ac:chgData name="Esperanza Guzmann" userId="S::esperanza.guzman@si.liverpool.gov.uk::87071fd4-f5e2-4838-9a25-7772a6ddc18d" providerId="AD" clId="Web-{9639DD6E-340E-1E4E-7160-DCC2EBFCF0AE}" dt="2021-03-03T16:55:42.212" v="11"/>
          <ac:graphicFrameMkLst>
            <pc:docMk/>
            <pc:sldMk cId="3501022090" sldId="257"/>
            <ac:graphicFrameMk id="9" creationId="{557360F2-DFEA-4A7F-8327-CE46C5C06E08}"/>
          </ac:graphicFrameMkLst>
        </pc:graphicFrameChg>
      </pc:sldChg>
      <pc:sldChg chg="modSp">
        <pc:chgData name="Esperanza Guzmann" userId="S::esperanza.guzman@si.liverpool.gov.uk::87071fd4-f5e2-4838-9a25-7772a6ddc18d" providerId="AD" clId="Web-{9639DD6E-340E-1E4E-7160-DCC2EBFCF0AE}" dt="2021-03-03T16:56:10.603" v="23"/>
        <pc:sldMkLst>
          <pc:docMk/>
          <pc:sldMk cId="2288773029" sldId="261"/>
        </pc:sldMkLst>
        <pc:graphicFrameChg chg="mod modGraphic">
          <ac:chgData name="Esperanza Guzmann" userId="S::esperanza.guzman@si.liverpool.gov.uk::87071fd4-f5e2-4838-9a25-7772a6ddc18d" providerId="AD" clId="Web-{9639DD6E-340E-1E4E-7160-DCC2EBFCF0AE}" dt="2021-03-03T16:56:10.603" v="23"/>
          <ac:graphicFrameMkLst>
            <pc:docMk/>
            <pc:sldMk cId="2288773029" sldId="261"/>
            <ac:graphicFrameMk id="9" creationId="{557360F2-DFEA-4A7F-8327-CE46C5C06E08}"/>
          </ac:graphicFrameMkLst>
        </pc:graphicFrameChg>
      </pc:sldChg>
    </pc:docChg>
  </pc:docChgLst>
  <pc:docChgLst>
    <pc:chgData name="Esperanza Guzmann" userId="S::esperanza.guzman@si.liverpool.gov.uk::87071fd4-f5e2-4838-9a25-7772a6ddc18d" providerId="AD" clId="Web-{ABD9BEE8-4430-0DE9-9938-3BA7C95CFDD9}"/>
    <pc:docChg chg="modSld">
      <pc:chgData name="Esperanza Guzmann" userId="S::esperanza.guzman@si.liverpool.gov.uk::87071fd4-f5e2-4838-9a25-7772a6ddc18d" providerId="AD" clId="Web-{ABD9BEE8-4430-0DE9-9938-3BA7C95CFDD9}" dt="2021-03-02T13:01:07.233" v="13" actId="1076"/>
      <pc:docMkLst>
        <pc:docMk/>
      </pc:docMkLst>
      <pc:sldChg chg="modSp">
        <pc:chgData name="Esperanza Guzmann" userId="S::esperanza.guzman@si.liverpool.gov.uk::87071fd4-f5e2-4838-9a25-7772a6ddc18d" providerId="AD" clId="Web-{ABD9BEE8-4430-0DE9-9938-3BA7C95CFDD9}" dt="2021-03-02T13:01:07.233" v="13" actId="1076"/>
        <pc:sldMkLst>
          <pc:docMk/>
          <pc:sldMk cId="3501022090" sldId="257"/>
        </pc:sldMkLst>
        <pc:spChg chg="mod">
          <ac:chgData name="Esperanza Guzmann" userId="S::esperanza.guzman@si.liverpool.gov.uk::87071fd4-f5e2-4838-9a25-7772a6ddc18d" providerId="AD" clId="Web-{ABD9BEE8-4430-0DE9-9938-3BA7C95CFDD9}" dt="2021-03-02T13:00:27.045" v="3" actId="1076"/>
          <ac:spMkLst>
            <pc:docMk/>
            <pc:sldMk cId="3501022090" sldId="257"/>
            <ac:spMk id="5" creationId="{6E0A9E4E-39E9-4160-A733-7DF92338F868}"/>
          </ac:spMkLst>
        </pc:spChg>
        <pc:spChg chg="mod">
          <ac:chgData name="Esperanza Guzmann" userId="S::esperanza.guzman@si.liverpool.gov.uk::87071fd4-f5e2-4838-9a25-7772a6ddc18d" providerId="AD" clId="Web-{ABD9BEE8-4430-0DE9-9938-3BA7C95CFDD9}" dt="2021-03-02T13:01:07.233" v="13" actId="1076"/>
          <ac:spMkLst>
            <pc:docMk/>
            <pc:sldMk cId="3501022090" sldId="257"/>
            <ac:spMk id="21" creationId="{2C99FD56-DC86-493A-90C8-06FA8F63B135}"/>
          </ac:spMkLst>
        </pc:spChg>
        <pc:spChg chg="mod">
          <ac:chgData name="Esperanza Guzmann" userId="S::esperanza.guzman@si.liverpool.gov.uk::87071fd4-f5e2-4838-9a25-7772a6ddc18d" providerId="AD" clId="Web-{ABD9BEE8-4430-0DE9-9938-3BA7C95CFDD9}" dt="2021-03-02T13:01:01.123" v="10" actId="1076"/>
          <ac:spMkLst>
            <pc:docMk/>
            <pc:sldMk cId="3501022090" sldId="257"/>
            <ac:spMk id="23" creationId="{9DD14827-5C27-49D0-9043-9FC7BAB780F9}"/>
          </ac:spMkLst>
        </pc:spChg>
        <pc:graphicFrameChg chg="mod">
          <ac:chgData name="Esperanza Guzmann" userId="S::esperanza.guzman@si.liverpool.gov.uk::87071fd4-f5e2-4838-9a25-7772a6ddc18d" providerId="AD" clId="Web-{ABD9BEE8-4430-0DE9-9938-3BA7C95CFDD9}" dt="2021-03-02T13:00:42.748" v="7" actId="1076"/>
          <ac:graphicFrameMkLst>
            <pc:docMk/>
            <pc:sldMk cId="3501022090" sldId="257"/>
            <ac:graphicFrameMk id="7" creationId="{6D508377-E274-4500-A24B-5FCC08D036EA}"/>
          </ac:graphicFrameMkLst>
        </pc:graphicFrameChg>
        <pc:graphicFrameChg chg="mod">
          <ac:chgData name="Esperanza Guzmann" userId="S::esperanza.guzman@si.liverpool.gov.uk::87071fd4-f5e2-4838-9a25-7772a6ddc18d" providerId="AD" clId="Web-{ABD9BEE8-4430-0DE9-9938-3BA7C95CFDD9}" dt="2021-03-02T13:00:55.389" v="8" actId="1076"/>
          <ac:graphicFrameMkLst>
            <pc:docMk/>
            <pc:sldMk cId="3501022090" sldId="257"/>
            <ac:graphicFrameMk id="9" creationId="{557360F2-DFEA-4A7F-8327-CE46C5C06E08}"/>
          </ac:graphicFrameMkLst>
        </pc:graphicFrameChg>
        <pc:graphicFrameChg chg="mod">
          <ac:chgData name="Esperanza Guzmann" userId="S::esperanza.guzman@si.liverpool.gov.uk::87071fd4-f5e2-4838-9a25-7772a6ddc18d" providerId="AD" clId="Web-{ABD9BEE8-4430-0DE9-9938-3BA7C95CFDD9}" dt="2021-03-02T13:00:38.420" v="6" actId="1076"/>
          <ac:graphicFrameMkLst>
            <pc:docMk/>
            <pc:sldMk cId="3501022090" sldId="257"/>
            <ac:graphicFrameMk id="14" creationId="{153A6A2D-2CA1-46D2-A7B1-1888A0841A26}"/>
          </ac:graphicFrameMkLst>
        </pc:graphicFrameChg>
        <pc:picChg chg="mod">
          <ac:chgData name="Esperanza Guzmann" userId="S::esperanza.guzman@si.liverpool.gov.uk::87071fd4-f5e2-4838-9a25-7772a6ddc18d" providerId="AD" clId="Web-{ABD9BEE8-4430-0DE9-9938-3BA7C95CFDD9}" dt="2021-03-02T13:00:31.857" v="4" actId="1076"/>
          <ac:picMkLst>
            <pc:docMk/>
            <pc:sldMk cId="3501022090" sldId="257"/>
            <ac:picMk id="4" creationId="{6615AC96-A295-4A09-91B5-80A6706A2AE8}"/>
          </ac:picMkLst>
        </pc:picChg>
        <pc:picChg chg="mod">
          <ac:chgData name="Esperanza Guzmann" userId="S::esperanza.guzman@si.liverpool.gov.uk::87071fd4-f5e2-4838-9a25-7772a6ddc18d" providerId="AD" clId="Web-{ABD9BEE8-4430-0DE9-9938-3BA7C95CFDD9}" dt="2021-03-02T13:01:04.530" v="12" actId="1076"/>
          <ac:picMkLst>
            <pc:docMk/>
            <pc:sldMk cId="3501022090" sldId="257"/>
            <ac:picMk id="20" creationId="{38D9BA96-8142-4ED9-AC99-9FD87ABF1255}"/>
          </ac:picMkLst>
        </pc:picChg>
        <pc:picChg chg="mod">
          <ac:chgData name="Esperanza Guzmann" userId="S::esperanza.guzman@si.liverpool.gov.uk::87071fd4-f5e2-4838-9a25-7772a6ddc18d" providerId="AD" clId="Web-{ABD9BEE8-4430-0DE9-9938-3BA7C95CFDD9}" dt="2021-03-02T13:01:01.045" v="9" actId="1076"/>
          <ac:picMkLst>
            <pc:docMk/>
            <pc:sldMk cId="3501022090" sldId="257"/>
            <ac:picMk id="22" creationId="{977C9958-5ADF-43F3-A22B-5B29E83C3617}"/>
          </ac:picMkLst>
        </pc:picChg>
      </pc:sldChg>
    </pc:docChg>
  </pc:docChgLst>
  <pc:docChgLst>
    <pc:chgData name="Vickers, Helen" userId="S::helen.vickers@si.liverpool.gov.uk::2a481ec6-b27d-43bf-a92a-38015ffd4fec" providerId="AD" clId="Web-{856BC1A6-0076-F3EF-1C83-68CD8AC5B086}"/>
    <pc:docChg chg="modSld">
      <pc:chgData name="Vickers, Helen" userId="S::helen.vickers@si.liverpool.gov.uk::2a481ec6-b27d-43bf-a92a-38015ffd4fec" providerId="AD" clId="Web-{856BC1A6-0076-F3EF-1C83-68CD8AC5B086}" dt="2021-03-10T10:36:26.085" v="1"/>
      <pc:docMkLst>
        <pc:docMk/>
      </pc:docMkLst>
      <pc:sldChg chg="modSp">
        <pc:chgData name="Vickers, Helen" userId="S::helen.vickers@si.liverpool.gov.uk::2a481ec6-b27d-43bf-a92a-38015ffd4fec" providerId="AD" clId="Web-{856BC1A6-0076-F3EF-1C83-68CD8AC5B086}" dt="2021-03-10T10:36:26.085" v="1"/>
        <pc:sldMkLst>
          <pc:docMk/>
          <pc:sldMk cId="3501022090" sldId="257"/>
        </pc:sldMkLst>
        <pc:graphicFrameChg chg="mod modGraphic">
          <ac:chgData name="Vickers, Helen" userId="S::helen.vickers@si.liverpool.gov.uk::2a481ec6-b27d-43bf-a92a-38015ffd4fec" providerId="AD" clId="Web-{856BC1A6-0076-F3EF-1C83-68CD8AC5B086}" dt="2021-03-10T10:36:26.085" v="1"/>
          <ac:graphicFrameMkLst>
            <pc:docMk/>
            <pc:sldMk cId="3501022090" sldId="257"/>
            <ac:graphicFrameMk id="9" creationId="{557360F2-DFEA-4A7F-8327-CE46C5C06E0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D1695-A03C-4CF2-A4F5-BBA9C0F4E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A275D0-6322-43C7-BC26-4BAF0442C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EA24B9-7B2C-4EEE-8154-92E8C314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388EDB-9E27-49D7-A4F7-C0A04325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F97B13-0D83-4015-93C7-B2E83E9A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680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1B70E-81E8-4132-ABB2-10BB0601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43FE40-1F59-4AA3-8EC1-0B2A58FF4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C7DC3F-9898-45CF-A480-D36E8A86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2F6BA5-5705-4E3F-A619-D5FB44B9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574DE-DC23-4BD3-8C7C-F12AEC2A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945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4BEDCD-F79E-49A1-9361-8FF390C63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08D762-D1C8-4BD4-B7DD-6ABE99209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D92C80-0A77-4E87-A0A1-B80F0450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D98B2F-4651-4D06-BDFE-86795370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FE549-C628-467B-AE88-C625139D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143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CC8C9-251D-4EA8-AFF2-B5D80F36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9B8D0D-1706-4DB0-8AB6-7A36CB66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773D5E-D0E7-4570-80F6-16A3B6C1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59970B-DFC0-4C93-8436-C1510F6B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CC471E-6E5B-4635-8607-3D2DC078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77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76BF2-9F01-4268-B017-154FA1D2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65E596-2DC8-4FF0-82B1-FE91809BE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657587-23F0-4879-B9F0-6FE11115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EBDF74-7A8F-47B9-A4EC-4AA0B163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6B275E-C2E2-4145-BAD3-E2FA7F36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182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AC6BD-7799-42BC-B0B1-461DB278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B88EDD-7DAC-4D32-8F77-0665E6FF6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F70C8E-70C2-4749-B34E-5E1AAFB68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FD0AB5-4523-4725-BB72-031903D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2280DF-C70D-4848-A3D1-0AC3D2E5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BE4A87-2FDD-470B-8D21-214F15B3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322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51B3D-D1FF-423A-91E2-CF1FE43A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57441-A77C-4E98-90D5-B9DAFB894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B0C53A-C741-4600-99DE-C141BB74D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1F60AF-E646-499F-952F-706888A60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D5657-917D-4A37-A621-E0028F788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D9A5958-9C51-4AA1-99EA-11A26498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0FF985-2CF8-48B7-AFEC-1FDDA034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0B17B8-484A-4F76-AF1D-738E59B8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858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431FB-2A61-4066-BE0E-081BE17A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C96572-6139-41FF-9431-51BDCE1F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2D08FE-D9A9-40B8-A4C5-D1719DF9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A68890-B9A6-461E-8607-2CDAC28E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500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224DBD-C7DA-4906-A89A-78832D7E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BD4ADF-0037-45F7-9D39-AB244F10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61EEF8-E782-4D38-90B6-0AFBC4C0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34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6D529-B39B-4BF0-9EBE-36430120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1AAB22-1C88-425B-9F42-F58AEF03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A8F820-E51D-4273-BD5D-C753CD2DD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AA5942-EEC6-4775-969A-A63A7C98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253DBC-1795-4D73-B923-A40AEEF7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F757CF-274B-443E-92E9-C27B811C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361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A2132-E4AF-4CCD-AB90-B9364340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C27683-41B8-4218-849F-EF5B52252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8A7741-BCCF-470E-8961-717AEB2AC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EDCE62-AC84-4C96-B0F0-996E3361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5875CC-9D19-4205-8E1D-B9892792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7E009A-BE2F-488E-B3A5-ADED468B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284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025067-DFFD-441C-9C6E-7405B1EE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E10B60-42A4-475C-897C-55B5A9A2B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3956B-105F-4D1B-851C-B96E542C5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083E-3DED-4906-966C-2EB2E301E49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99A6C7-4934-4114-959A-9DBD79ECE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9CFEA-5364-44D1-BEC5-8D161578A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7244-B249-4B0C-99BB-64587A630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29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detective-investigation-man-police-311684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hyperlink" Target="https://pixabay.com/en/redhead-girl-face-ponytails-3110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5AC96-A295-4A09-91B5-80A6706A2A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0922" y="55280"/>
            <a:ext cx="2176176" cy="56910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6E0A9E4E-39E9-4160-A733-7DF92338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842" y="151387"/>
            <a:ext cx="2872079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Year 5, Summer 1</a:t>
            </a:r>
            <a:endParaRPr lang="en-GB" sz="160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/>
            <a:r>
              <a:rPr lang="en-GB" sz="1600" b="1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Leisure Time</a:t>
            </a:r>
            <a:endParaRPr lang="en-GB" sz="1600">
              <a:solidFill>
                <a:srgbClr val="000000"/>
              </a:solidFill>
              <a:effectLst/>
              <a:latin typeface="Comic Sans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endParaRPr lang="en-GB" sz="110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D508377-E274-4500-A24B-5FCC08D0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944975"/>
              </p:ext>
            </p:extLst>
          </p:nvPr>
        </p:nvGraphicFramePr>
        <p:xfrm>
          <a:off x="5169901" y="695459"/>
          <a:ext cx="6385703" cy="586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20473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3165230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136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Key Question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35827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fais-tu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pendant ton</a:t>
                      </a:r>
                      <a:r>
                        <a:rPr lang="en-GB" sz="1300" b="1" baseline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temps </a:t>
                      </a:r>
                      <a:r>
                        <a:rPr lang="en-GB" sz="1300" b="1" baseline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libre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do in your spare time?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C7F6D50-5F8C-4F1C-8D2F-20918ECB9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436238"/>
              </p:ext>
            </p:extLst>
          </p:nvPr>
        </p:nvGraphicFramePr>
        <p:xfrm>
          <a:off x="8820507" y="3577213"/>
          <a:ext cx="2865800" cy="208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751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1766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301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VERBS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1957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= ‘I’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3282333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1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err="1">
                          <a:latin typeface="Comic Sans MS" panose="030F0702030302020204" pitchFamily="66" charset="0"/>
                        </a:rPr>
                        <a:t>joue</a:t>
                      </a:r>
                      <a:endParaRPr lang="en-GB" sz="11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 play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1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err="1">
                          <a:latin typeface="Comic Sans MS" panose="030F0702030302020204" pitchFamily="66" charset="0"/>
                        </a:rPr>
                        <a:t>regarde</a:t>
                      </a:r>
                      <a:endParaRPr lang="en-GB" sz="11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 watch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1" err="1">
                          <a:latin typeface="Comic Sans MS" panose="030F0702030302020204" pitchFamily="66" charset="0"/>
                        </a:rPr>
                        <a:t>J’écoute</a:t>
                      </a:r>
                      <a:endParaRPr lang="en-GB" sz="11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 listen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051555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1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err="1">
                          <a:latin typeface="Comic Sans MS" panose="030F0702030302020204" pitchFamily="66" charset="0"/>
                        </a:rPr>
                        <a:t>lis</a:t>
                      </a:r>
                      <a:endParaRPr lang="en-GB" sz="11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 read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1010394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1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err="1">
                          <a:latin typeface="Comic Sans MS" panose="030F0702030302020204" pitchFamily="66" charset="0"/>
                        </a:rPr>
                        <a:t>surfe</a:t>
                      </a:r>
                      <a:endParaRPr lang="en-GB" sz="11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 surf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8049548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1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err="1">
                          <a:latin typeface="Comic Sans MS" panose="030F0702030302020204" pitchFamily="66" charset="0"/>
                        </a:rPr>
                        <a:t>bavarde</a:t>
                      </a:r>
                      <a:endParaRPr lang="en-GB" sz="11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 chat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43478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57360F2-DFEA-4A7F-8327-CE46C5C06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377363"/>
              </p:ext>
            </p:extLst>
          </p:nvPr>
        </p:nvGraphicFramePr>
        <p:xfrm>
          <a:off x="130628" y="984264"/>
          <a:ext cx="4776512" cy="5060825"/>
        </p:xfrm>
        <a:graphic>
          <a:graphicData uri="http://schemas.openxmlformats.org/drawingml/2006/table">
            <a:tbl>
              <a:tblPr firstRow="1" firstCol="1" bandRow="1"/>
              <a:tblGrid>
                <a:gridCol w="2555827">
                  <a:extLst>
                    <a:ext uri="{9D8B030D-6E8A-4147-A177-3AD203B41FA5}">
                      <a16:colId xmlns:a16="http://schemas.microsoft.com/office/drawing/2014/main" xmlns="" val="625691611"/>
                    </a:ext>
                  </a:extLst>
                </a:gridCol>
                <a:gridCol w="2220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Temps Libre/ Leisure Time</a:t>
                      </a:r>
                      <a:endParaRPr lang="en-GB" sz="130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25752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baseline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 </a:t>
                      </a:r>
                      <a:r>
                        <a:rPr lang="en-GB" sz="1300" b="1" baseline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l’ordinateur</a:t>
                      </a:r>
                      <a:endParaRPr lang="en-GB" sz="1300" b="1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play on the computer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734323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play with my friends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3422091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aux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cartes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cards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2001865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aux jeux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vidéos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video games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3144700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regarde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la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télé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watch TV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0946474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J’écoute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de la musique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listen to music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7856569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lang="en-GB" sz="1200" b="1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lis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des livres/ des magazines</a:t>
                      </a:r>
                      <a:endParaRPr kumimoji="0" lang="en-GB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read books / magazines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15050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surfe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sur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l’internet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surf the internet</a:t>
                      </a:r>
                      <a:endParaRPr lang="en-GB" sz="13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bavarde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chat to my friends</a:t>
                      </a:r>
                      <a:endParaRPr lang="en-GB" sz="13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4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>
                          <a:latin typeface="Comic Sans MS"/>
                        </a:rPr>
                        <a:t>Playing an instrument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72850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joue</a:t>
                      </a:r>
                      <a:r>
                        <a:rPr lang="en-GB" sz="1300" b="1" baseline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du </a:t>
                      </a:r>
                      <a:r>
                        <a:rPr lang="en-GB" sz="13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piano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the piano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saxophone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the saxophone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du violon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the violin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flûte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the flute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9675474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guitare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électrique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the [electric] guitar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de la batterie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the drums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91288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trompette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the trumpet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0018826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3A316A71-6B42-445B-BB55-9F74EBB0A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826395" y="4270550"/>
            <a:ext cx="805139" cy="13581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53A6A2D-2CA1-46D2-A7B1-1888A0841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4576000"/>
              </p:ext>
            </p:extLst>
          </p:nvPr>
        </p:nvGraphicFramePr>
        <p:xfrm>
          <a:off x="8048730" y="1476793"/>
          <a:ext cx="3878761" cy="12471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0494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1978267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2435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300" b="1" err="1">
                          <a:effectLst/>
                          <a:latin typeface="Comic Sans MS" panose="030F0702030302020204" pitchFamily="66" charset="0"/>
                        </a:rPr>
                        <a:t>adjectifs</a:t>
                      </a: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/ Adjectives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2435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relaxant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relaxing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  <a:tr h="2435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éducatif</a:t>
                      </a:r>
                      <a:endParaRPr lang="en-GB" sz="13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7032532"/>
                  </a:ext>
                </a:extLst>
              </a:tr>
              <a:tr h="2729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bon pour la santé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 for your health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4368837"/>
                  </a:ext>
                </a:extLst>
              </a:tr>
              <a:tr h="2435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mauvais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pour la santé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 for your health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8929973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100AFC3B-274A-4EBD-BE08-8F207DD8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577" y="1584917"/>
            <a:ext cx="2601476" cy="10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3AF258-0757-479A-8857-DE6B38767672}"/>
              </a:ext>
            </a:extLst>
          </p:cNvPr>
          <p:cNvSpPr txBox="1"/>
          <p:nvPr/>
        </p:nvSpPr>
        <p:spPr>
          <a:xfrm>
            <a:off x="5465379" y="1842235"/>
            <a:ext cx="20608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err="1">
                <a:latin typeface="Comic Sans MS" pitchFamily="66" charset="0"/>
              </a:rPr>
              <a:t>parce</a:t>
            </a:r>
            <a:r>
              <a:rPr lang="en-GB" sz="1300">
                <a:latin typeface="Comic Sans MS" pitchFamily="66" charset="0"/>
              </a:rPr>
              <a:t> </a:t>
            </a:r>
            <a:r>
              <a:rPr lang="en-GB" sz="1300" err="1">
                <a:latin typeface="Comic Sans MS" pitchFamily="66" charset="0"/>
              </a:rPr>
              <a:t>que</a:t>
            </a:r>
            <a:r>
              <a:rPr lang="en-GB" sz="1300">
                <a:latin typeface="Comic Sans MS" pitchFamily="66" charset="0"/>
              </a:rPr>
              <a:t> </a:t>
            </a:r>
            <a:r>
              <a:rPr lang="en-GB" sz="1300" err="1">
                <a:latin typeface="Comic Sans MS" pitchFamily="66" charset="0"/>
              </a:rPr>
              <a:t>c’est</a:t>
            </a:r>
            <a:r>
              <a:rPr lang="en-GB" sz="1300">
                <a:latin typeface="Comic Sans MS" pitchFamily="66" charset="0"/>
              </a:rPr>
              <a:t>…</a:t>
            </a:r>
          </a:p>
          <a:p>
            <a:pPr algn="ctr"/>
            <a:r>
              <a:rPr lang="en-GB" sz="1300">
                <a:latin typeface="Comic Sans MS" pitchFamily="66" charset="0"/>
              </a:rPr>
              <a:t>(because it is ...</a:t>
            </a:r>
            <a:r>
              <a:rPr lang="en-GB" sz="1200">
                <a:latin typeface="Comic Sans MS" pitchFamily="66" charset="0"/>
              </a:rPr>
              <a:t>)</a:t>
            </a:r>
          </a:p>
        </p:txBody>
      </p:sp>
      <p:pic>
        <p:nvPicPr>
          <p:cNvPr id="20" name="Picture 19" descr="A picture containing game&#10;&#10;Description automatically generated">
            <a:extLst>
              <a:ext uri="{FF2B5EF4-FFF2-40B4-BE49-F238E27FC236}">
                <a16:creationId xmlns:a16="http://schemas.microsoft.com/office/drawing/2014/main" xmlns="" id="{38D9BA96-8142-4ED9-AC99-9FD87ABF12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497" y="2727907"/>
            <a:ext cx="1153904" cy="986734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2C99FD56-DC86-493A-90C8-06FA8F63B135}"/>
              </a:ext>
            </a:extLst>
          </p:cNvPr>
          <p:cNvSpPr/>
          <p:nvPr/>
        </p:nvSpPr>
        <p:spPr>
          <a:xfrm>
            <a:off x="6452829" y="2853732"/>
            <a:ext cx="1947592" cy="884255"/>
          </a:xfrm>
          <a:prstGeom prst="wedgeEllipseCallout">
            <a:avLst>
              <a:gd name="adj1" fmla="val -58006"/>
              <a:gd name="adj2" fmla="val -209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joue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avec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mes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amis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parce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c’est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bon pour la santé</a:t>
            </a:r>
            <a:endParaRPr lang="en-GB" sz="110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77C9958-5ADF-43F3-A22B-5B29E83C3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60641" y="4900885"/>
            <a:ext cx="736309" cy="1091240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9DD14827-5C27-49D0-9043-9FC7BAB780F9}"/>
              </a:ext>
            </a:extLst>
          </p:cNvPr>
          <p:cNvSpPr/>
          <p:nvPr/>
        </p:nvSpPr>
        <p:spPr>
          <a:xfrm>
            <a:off x="5105700" y="3828423"/>
            <a:ext cx="1606598" cy="793820"/>
          </a:xfrm>
          <a:prstGeom prst="wedgeEllipseCallout">
            <a:avLst>
              <a:gd name="adj1" fmla="val 2062"/>
              <a:gd name="adj2" fmla="val 10249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joue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du piano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parce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b="1" err="1">
                <a:solidFill>
                  <a:schemeClr val="tx1"/>
                </a:solidFill>
                <a:latin typeface="Comic Sans MS" pitchFamily="66" charset="0"/>
              </a:rPr>
              <a:t>c’est</a:t>
            </a:r>
            <a:r>
              <a:rPr lang="en-GB" sz="1100" b="1">
                <a:solidFill>
                  <a:schemeClr val="tx1"/>
                </a:solidFill>
                <a:latin typeface="Comic Sans MS" pitchFamily="66" charset="0"/>
              </a:rPr>
              <a:t> relaxant</a:t>
            </a:r>
            <a:endParaRPr lang="en-GB" sz="110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xmlns="" id="{E90F6742-B11A-4DB2-ACA9-01693B9F976C}"/>
              </a:ext>
            </a:extLst>
          </p:cNvPr>
          <p:cNvGraphicFramePr>
            <a:graphicFrameLocks noGrp="1"/>
          </p:cNvGraphicFramePr>
          <p:nvPr/>
        </p:nvGraphicFramePr>
        <p:xfrm>
          <a:off x="1717217" y="6111240"/>
          <a:ext cx="10119742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170">
                  <a:extLst>
                    <a:ext uri="{9D8B030D-6E8A-4147-A177-3AD203B41FA5}">
                      <a16:colId xmlns:a16="http://schemas.microsoft.com/office/drawing/2014/main" xmlns="" val="306317489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3922262842"/>
                    </a:ext>
                  </a:extLst>
                </a:gridCol>
                <a:gridCol w="662150">
                  <a:extLst>
                    <a:ext uri="{9D8B030D-6E8A-4147-A177-3AD203B41FA5}">
                      <a16:colId xmlns:a16="http://schemas.microsoft.com/office/drawing/2014/main" xmlns="" val="1980594874"/>
                    </a:ext>
                  </a:extLst>
                </a:gridCol>
                <a:gridCol w="913953">
                  <a:extLst>
                    <a:ext uri="{9D8B030D-6E8A-4147-A177-3AD203B41FA5}">
                      <a16:colId xmlns:a16="http://schemas.microsoft.com/office/drawing/2014/main" xmlns="" val="104257082"/>
                    </a:ext>
                  </a:extLst>
                </a:gridCol>
                <a:gridCol w="885976">
                  <a:extLst>
                    <a:ext uri="{9D8B030D-6E8A-4147-A177-3AD203B41FA5}">
                      <a16:colId xmlns:a16="http://schemas.microsoft.com/office/drawing/2014/main" xmlns="" val="2428325365"/>
                    </a:ext>
                  </a:extLst>
                </a:gridCol>
                <a:gridCol w="792714">
                  <a:extLst>
                    <a:ext uri="{9D8B030D-6E8A-4147-A177-3AD203B41FA5}">
                      <a16:colId xmlns:a16="http://schemas.microsoft.com/office/drawing/2014/main" xmlns="" val="1885763057"/>
                    </a:ext>
                  </a:extLst>
                </a:gridCol>
                <a:gridCol w="1331517">
                  <a:extLst>
                    <a:ext uri="{9D8B030D-6E8A-4147-A177-3AD203B41FA5}">
                      <a16:colId xmlns:a16="http://schemas.microsoft.com/office/drawing/2014/main" xmlns="" val="4156046960"/>
                    </a:ext>
                  </a:extLst>
                </a:gridCol>
                <a:gridCol w="1426866">
                  <a:extLst>
                    <a:ext uri="{9D8B030D-6E8A-4147-A177-3AD203B41FA5}">
                      <a16:colId xmlns:a16="http://schemas.microsoft.com/office/drawing/2014/main" xmlns="" val="1413475028"/>
                    </a:ext>
                  </a:extLst>
                </a:gridCol>
                <a:gridCol w="1537397">
                  <a:extLst>
                    <a:ext uri="{9D8B030D-6E8A-4147-A177-3AD203B41FA5}">
                      <a16:colId xmlns:a16="http://schemas.microsoft.com/office/drawing/2014/main" xmlns="" val="2311666146"/>
                    </a:ext>
                  </a:extLst>
                </a:gridCol>
                <a:gridCol w="1346480">
                  <a:extLst>
                    <a:ext uri="{9D8B030D-6E8A-4147-A177-3AD203B41FA5}">
                      <a16:colId xmlns:a16="http://schemas.microsoft.com/office/drawing/2014/main" xmlns="" val="3095750662"/>
                    </a:ext>
                  </a:extLst>
                </a:gridCol>
              </a:tblGrid>
              <a:tr h="278217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300" b="1">
                          <a:latin typeface="Comic Sans MS" pitchFamily="66" charset="0"/>
                        </a:rPr>
                        <a:t>Les </a:t>
                      </a:r>
                      <a:r>
                        <a:rPr lang="en-GB" sz="1300" b="1" err="1">
                          <a:latin typeface="Comic Sans MS" pitchFamily="66" charset="0"/>
                        </a:rPr>
                        <a:t>Nombres</a:t>
                      </a:r>
                      <a:r>
                        <a:rPr lang="en-GB" sz="1300" b="1">
                          <a:latin typeface="Comic Sans MS" pitchFamily="66" charset="0"/>
                        </a:rPr>
                        <a:t>- Numbers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934346"/>
                  </a:ext>
                </a:extLst>
              </a:tr>
              <a:tr h="439291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10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dix</a:t>
                      </a:r>
                      <a:endParaRPr lang="en-GB" sz="1200" b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20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vingt</a:t>
                      </a:r>
                      <a:endParaRPr lang="en-GB" sz="1200" b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30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trente</a:t>
                      </a:r>
                      <a:endParaRPr lang="en-GB" sz="1200" b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40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quarante</a:t>
                      </a:r>
                      <a:endParaRPr lang="en-GB" sz="1200" b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50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cinquante</a:t>
                      </a:r>
                      <a:endParaRPr lang="en-GB" sz="1200" b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60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soixante</a:t>
                      </a:r>
                      <a:r>
                        <a:rPr lang="en-GB" sz="1200" b="0">
                          <a:latin typeface="Comic Sans MS" pitchFamily="66" charset="0"/>
                        </a:rPr>
                        <a:t>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70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soixante-dix</a:t>
                      </a:r>
                      <a:endParaRPr lang="en-GB" sz="1200" b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80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quatre-vingts</a:t>
                      </a:r>
                      <a:endParaRPr lang="en-GB" sz="1200" b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90</a:t>
                      </a:r>
                    </a:p>
                    <a:p>
                      <a:pPr algn="ctr"/>
                      <a:r>
                        <a:rPr lang="en-GB" sz="1200" b="0" err="1">
                          <a:latin typeface="Comic Sans MS" pitchFamily="66" charset="0"/>
                        </a:rPr>
                        <a:t>quatre-vingt-dix</a:t>
                      </a:r>
                      <a:endParaRPr lang="en-GB" sz="1200" b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itchFamily="66" charset="0"/>
                        </a:rPr>
                        <a:t>100</a:t>
                      </a:r>
                    </a:p>
                    <a:p>
                      <a:pPr algn="ctr"/>
                      <a:r>
                        <a:rPr lang="en-GB" sz="1200" b="0">
                          <a:latin typeface="Comic Sans MS" pitchFamily="66" charset="0"/>
                        </a:rPr>
                        <a:t>cent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754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102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5AC96-A295-4A09-91B5-80A6706A2A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30712" y="155543"/>
            <a:ext cx="2176176" cy="56910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6E0A9E4E-39E9-4160-A733-7DF92338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395" y="91229"/>
            <a:ext cx="2872079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Spanish Year 5, Summer 1</a:t>
            </a:r>
            <a:endParaRPr lang="en-GB" sz="160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/>
            <a:r>
              <a:rPr lang="en-GB" sz="1600" b="1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Leisure Time</a:t>
            </a:r>
            <a:endParaRPr lang="en-GB" sz="1600">
              <a:solidFill>
                <a:srgbClr val="000000"/>
              </a:solidFill>
              <a:effectLst/>
              <a:latin typeface="Comic Sans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endParaRPr lang="en-GB" sz="110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D508377-E274-4500-A24B-5FCC08D0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2863453"/>
              </p:ext>
            </p:extLst>
          </p:nvPr>
        </p:nvGraphicFramePr>
        <p:xfrm>
          <a:off x="311498" y="783339"/>
          <a:ext cx="10601011" cy="5167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1995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5089016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1837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Key Question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2889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fait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mère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300" b="1" baseline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ton </a:t>
                      </a:r>
                      <a:r>
                        <a:rPr lang="en-GB" sz="1300" b="1" baseline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père</a:t>
                      </a:r>
                      <a:r>
                        <a:rPr lang="en-GB" sz="1300" b="1" baseline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ton frère pendant son temps </a:t>
                      </a:r>
                      <a:r>
                        <a:rPr lang="en-GB" sz="1300" b="1" baseline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libre</a:t>
                      </a:r>
                      <a:r>
                        <a:rPr lang="en-GB" sz="1300" b="1" baseline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3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your mum/ dad/ brother do in his/her spare time?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C7F6D50-5F8C-4F1C-8D2F-20918ECB9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631510"/>
              </p:ext>
            </p:extLst>
          </p:nvPr>
        </p:nvGraphicFramePr>
        <p:xfrm>
          <a:off x="8433314" y="4421275"/>
          <a:ext cx="3015711" cy="1831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539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1712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2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VERBS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100" b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joue</a:t>
                      </a:r>
                      <a:endParaRPr lang="en-GB" sz="11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He/she plays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regarde</a:t>
                      </a:r>
                      <a:endParaRPr lang="en-GB" sz="1100" b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He/she watches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écoute</a:t>
                      </a:r>
                      <a:endParaRPr lang="en-GB" sz="1100" b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He/she listens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051555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0">
                          <a:latin typeface="Comic Sans MS" panose="030F0702030302020204" pitchFamily="66" charset="0"/>
                        </a:rPr>
                        <a:t> lit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He/she reads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1010394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surfe</a:t>
                      </a:r>
                      <a:endParaRPr lang="en-GB" sz="1100" b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He/she surfs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8049548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Il /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err="1">
                          <a:latin typeface="Comic Sans MS" panose="030F0702030302020204" pitchFamily="66" charset="0"/>
                        </a:rPr>
                        <a:t>bavarde</a:t>
                      </a:r>
                      <a:endParaRPr lang="en-GB" sz="1100" b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>
                          <a:latin typeface="Comic Sans MS" panose="030F0702030302020204" pitchFamily="66" charset="0"/>
                        </a:rPr>
                        <a:t>He/she chats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4347804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3A316A71-6B42-445B-BB55-9F74EBB0A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214716" y="4464050"/>
            <a:ext cx="904149" cy="1819058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100AFC3B-274A-4EBD-BE08-8F207DD8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6541" y="3293673"/>
            <a:ext cx="2263736" cy="80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3AF258-0757-479A-8857-DE6B38767672}"/>
              </a:ext>
            </a:extLst>
          </p:cNvPr>
          <p:cNvSpPr txBox="1"/>
          <p:nvPr/>
        </p:nvSpPr>
        <p:spPr>
          <a:xfrm>
            <a:off x="6074424" y="3500749"/>
            <a:ext cx="210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err="1">
                <a:latin typeface="Comic Sans MS" pitchFamily="66" charset="0"/>
              </a:rPr>
              <a:t>parce</a:t>
            </a:r>
            <a:r>
              <a:rPr lang="en-GB" sz="1200">
                <a:latin typeface="Comic Sans MS" pitchFamily="66" charset="0"/>
              </a:rPr>
              <a:t> </a:t>
            </a:r>
            <a:r>
              <a:rPr lang="en-GB" sz="1200" err="1">
                <a:latin typeface="Comic Sans MS" pitchFamily="66" charset="0"/>
              </a:rPr>
              <a:t>que</a:t>
            </a:r>
            <a:r>
              <a:rPr lang="en-GB" sz="1200">
                <a:latin typeface="Comic Sans MS" pitchFamily="66" charset="0"/>
              </a:rPr>
              <a:t> </a:t>
            </a:r>
            <a:r>
              <a:rPr lang="en-GB" sz="1200" err="1">
                <a:latin typeface="Comic Sans MS" pitchFamily="66" charset="0"/>
              </a:rPr>
              <a:t>c’est</a:t>
            </a:r>
            <a:r>
              <a:rPr lang="en-GB" sz="1200">
                <a:latin typeface="Comic Sans MS" pitchFamily="66" charset="0"/>
              </a:rPr>
              <a:t>…</a:t>
            </a:r>
          </a:p>
          <a:p>
            <a:pPr algn="ctr"/>
            <a:r>
              <a:rPr lang="en-GB" sz="1200">
                <a:latin typeface="Comic Sans MS" pitchFamily="66" charset="0"/>
              </a:rPr>
              <a:t>(because it is ...)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2C99FD56-DC86-493A-90C8-06FA8F63B135}"/>
              </a:ext>
            </a:extLst>
          </p:cNvPr>
          <p:cNvSpPr/>
          <p:nvPr/>
        </p:nvSpPr>
        <p:spPr>
          <a:xfrm>
            <a:off x="6628003" y="1522409"/>
            <a:ext cx="1904663" cy="743781"/>
          </a:xfrm>
          <a:prstGeom prst="wedgeEllipseCallout">
            <a:avLst>
              <a:gd name="adj1" fmla="val -49809"/>
              <a:gd name="adj2" fmla="val 5024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Ma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soeur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joue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aux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cartes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avec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ses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amis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parce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c’est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facile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9DD14827-5C27-49D0-9043-9FC7BAB780F9}"/>
              </a:ext>
            </a:extLst>
          </p:cNvPr>
          <p:cNvSpPr/>
          <p:nvPr/>
        </p:nvSpPr>
        <p:spPr>
          <a:xfrm>
            <a:off x="9763094" y="1323906"/>
            <a:ext cx="2013574" cy="846538"/>
          </a:xfrm>
          <a:prstGeom prst="wedgeEllipseCallout">
            <a:avLst>
              <a:gd name="adj1" fmla="val -63695"/>
              <a:gd name="adj2" fmla="val 2161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Mon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père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joue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de la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guitare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électrique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parce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100" err="1">
                <a:solidFill>
                  <a:schemeClr val="tx1"/>
                </a:solidFill>
                <a:latin typeface="Comic Sans MS" pitchFamily="66" charset="0"/>
              </a:rPr>
              <a:t>c’est</a:t>
            </a:r>
            <a:r>
              <a:rPr lang="en-GB" sz="1100">
                <a:solidFill>
                  <a:schemeClr val="tx1"/>
                </a:solidFill>
                <a:latin typeface="Comic Sans MS" pitchFamily="66" charset="0"/>
              </a:rPr>
              <a:t> relaxant</a:t>
            </a:r>
          </a:p>
        </p:txBody>
      </p:sp>
      <p:pic>
        <p:nvPicPr>
          <p:cNvPr id="25" name="Picture 24" descr="A close up of a toy&#10;&#10;Description automatically generated">
            <a:extLst>
              <a:ext uri="{FF2B5EF4-FFF2-40B4-BE49-F238E27FC236}">
                <a16:creationId xmlns:a16="http://schemas.microsoft.com/office/drawing/2014/main" xmlns="" id="{551F77E6-9342-4171-BFCB-85EDE9DD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923" y="2187158"/>
            <a:ext cx="1319486" cy="743781"/>
          </a:xfrm>
          <a:prstGeom prst="rect">
            <a:avLst/>
          </a:prstGeom>
        </p:spPr>
      </p:pic>
      <p:pic>
        <p:nvPicPr>
          <p:cNvPr id="26" name="Picture 25" descr="A picture containing holding, guitar, player&#10;&#10;Description automatically generated">
            <a:extLst>
              <a:ext uri="{FF2B5EF4-FFF2-40B4-BE49-F238E27FC236}">
                <a16:creationId xmlns:a16="http://schemas.microsoft.com/office/drawing/2014/main" xmlns="" id="{C0C1DB65-D4B1-4418-BBAC-688379B556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35762" y="1538447"/>
            <a:ext cx="705512" cy="1084239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41E86B5A-9EAC-43B8-90FD-1686EAD87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998656" y="1524453"/>
            <a:ext cx="749893" cy="52258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57360F2-DFEA-4A7F-8327-CE46C5C06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5402848"/>
              </p:ext>
            </p:extLst>
          </p:nvPr>
        </p:nvGraphicFramePr>
        <p:xfrm>
          <a:off x="0" y="1446963"/>
          <a:ext cx="6069204" cy="5136324"/>
        </p:xfrm>
        <a:graphic>
          <a:graphicData uri="http://schemas.openxmlformats.org/drawingml/2006/table">
            <a:tbl>
              <a:tblPr firstRow="1" firstCol="1" bandRow="1"/>
              <a:tblGrid>
                <a:gridCol w="3331911">
                  <a:extLst>
                    <a:ext uri="{9D8B030D-6E8A-4147-A177-3AD203B41FA5}">
                      <a16:colId xmlns:a16="http://schemas.microsoft.com/office/drawing/2014/main" xmlns="" val="625691611"/>
                    </a:ext>
                  </a:extLst>
                </a:gridCol>
                <a:gridCol w="2737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Temps </a:t>
                      </a:r>
                      <a:r>
                        <a:rPr lang="en-GB" sz="1300" b="1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Libre</a:t>
                      </a:r>
                      <a:r>
                        <a:rPr lang="en-GB" sz="13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 Leisure Time</a:t>
                      </a:r>
                      <a:endParaRPr lang="en-GB" sz="130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257523"/>
                  </a:ext>
                </a:extLst>
              </a:tr>
              <a:tr h="2982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baseline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 </a:t>
                      </a:r>
                      <a:r>
                        <a:rPr lang="en-GB" sz="1300" b="1" baseline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l’ordinateur</a:t>
                      </a:r>
                      <a:endParaRPr lang="en-GB" sz="1300" b="1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He/ she plays on the computer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7343233"/>
                  </a:ext>
                </a:extLst>
              </a:tr>
              <a:tr h="298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</a:t>
                      </a: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plays with my friends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3422091"/>
                  </a:ext>
                </a:extLst>
              </a:tr>
              <a:tr h="298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aux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cartes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</a:t>
                      </a:r>
                      <a:r>
                        <a:rPr lang="en-GB" sz="13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plays cards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2001865"/>
                  </a:ext>
                </a:extLst>
              </a:tr>
              <a:tr h="29821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aux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jeux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vidéos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</a:t>
                      </a:r>
                      <a:r>
                        <a:rPr lang="en-GB" sz="1300" b="0" baseline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she </a:t>
                      </a:r>
                      <a:r>
                        <a:rPr lang="en-GB" sz="13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plays video games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3144700"/>
                  </a:ext>
                </a:extLst>
              </a:tr>
              <a:tr h="298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regarde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la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télé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</a:t>
                      </a: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watches TV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0946474"/>
                  </a:ext>
                </a:extLst>
              </a:tr>
              <a:tr h="298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écoute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musique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</a:t>
                      </a: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listens to music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7856569"/>
                  </a:ext>
                </a:extLst>
              </a:tr>
              <a:tr h="312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lit des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livres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des magazines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</a:t>
                      </a:r>
                      <a:r>
                        <a:rPr lang="en-GB" sz="13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reads books/ magazines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15050"/>
                  </a:ext>
                </a:extLst>
              </a:tr>
              <a:tr h="298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l’internet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</a:t>
                      </a:r>
                      <a:r>
                        <a:rPr lang="en-GB" sz="1300" b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surfs the internet</a:t>
                      </a:r>
                      <a:endParaRPr lang="en-GB" sz="13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bavarde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amis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</a:t>
                      </a:r>
                      <a:r>
                        <a:rPr lang="en-GB" sz="1300" b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chats to his/</a:t>
                      </a:r>
                      <a:r>
                        <a:rPr lang="en-GB" sz="1300" b="0" baseline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her</a:t>
                      </a:r>
                      <a:r>
                        <a:rPr lang="en-GB" sz="1300" b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friends</a:t>
                      </a:r>
                      <a:endParaRPr lang="en-GB" sz="13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35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>
                          <a:latin typeface="Comic Sans MS"/>
                        </a:rPr>
                        <a:t>Playing an instrument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728507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piano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plays the piano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saxophone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 plays the saxophone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violon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 plays the violin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flûte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 plays the flute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9675474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guitare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électrique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 plays the [electric] guitar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batterie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 plays the drums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912887"/>
                  </a:ext>
                </a:extLst>
              </a:tr>
              <a:tr h="228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Il/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kumimoji="0" lang="en-GB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kumimoji="0" lang="en-GB" sz="13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trompette</a:t>
                      </a:r>
                      <a:endParaRPr kumimoji="0" lang="en-GB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 plays the trumpet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001882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153A6A2D-2CA1-46D2-A7B1-1888A0841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4576000"/>
              </p:ext>
            </p:extLst>
          </p:nvPr>
        </p:nvGraphicFramePr>
        <p:xfrm>
          <a:off x="8363122" y="2762981"/>
          <a:ext cx="3684948" cy="14592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5531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1879417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2435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300" b="1" err="1">
                          <a:effectLst/>
                          <a:latin typeface="Comic Sans MS" panose="030F0702030302020204" pitchFamily="66" charset="0"/>
                        </a:rPr>
                        <a:t>adjectifs</a:t>
                      </a: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/ Adjectives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2435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relaxant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relaxing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  <a:tr h="2435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éducatif</a:t>
                      </a:r>
                      <a:endParaRPr lang="en-GB" sz="13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7032532"/>
                  </a:ext>
                </a:extLst>
              </a:tr>
              <a:tr h="2729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bon pour la santé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 for your health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4368837"/>
                  </a:ext>
                </a:extLst>
              </a:tr>
              <a:tr h="24354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mauvais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pour la santé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 for your health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892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877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19C33C-89ED-4096-9399-929E60904039}">
  <ds:schemaRefs>
    <ds:schemaRef ds:uri="544b6f6c-7c79-4c22-a118-0a4934cd40da"/>
    <ds:schemaRef ds:uri="e435f415-58c6-4a5d-8e43-6b558a406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0FDFDD-3540-4AA1-B266-044EE485A219}">
  <ds:schemaRefs>
    <ds:schemaRef ds:uri="e435f415-58c6-4a5d-8e43-6b558a40644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2E8FAB-240E-4301-B667-AAF48DB57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Custom</PresentationFormat>
  <Paragraphs>152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1</cp:revision>
  <dcterms:created xsi:type="dcterms:W3CDTF">2021-03-02T10:29:51Z</dcterms:created>
  <dcterms:modified xsi:type="dcterms:W3CDTF">2021-11-10T18:23:29Z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