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CC"/>
    <a:srgbClr val="FFCC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16CA1-9AEF-5753-46F6-7DD39ABC1552}" v="37" dt="2021-04-13T14:25:08.323"/>
    <p1510:client id="{54BD819D-6452-58C5-B4E3-EABD44789B69}" v="1" dt="2021-03-29T10:44:50.234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84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eranza Guzmann" userId="S::esperanza.guzman@si.liverpool.gov.uk::87071fd4-f5e2-4838-9a25-7772a6ddc18d" providerId="AD" clId="Web-{54BD819D-6452-58C5-B4E3-EABD44789B69}"/>
    <pc:docChg chg="modSld">
      <pc:chgData name="Esperanza Guzmann" userId="S::esperanza.guzman@si.liverpool.gov.uk::87071fd4-f5e2-4838-9a25-7772a6ddc18d" providerId="AD" clId="Web-{54BD819D-6452-58C5-B4E3-EABD44789B69}" dt="2021-03-29T10:44:50.234" v="0" actId="20577"/>
      <pc:docMkLst>
        <pc:docMk/>
      </pc:docMkLst>
      <pc:sldChg chg="modSp">
        <pc:chgData name="Esperanza Guzmann" userId="S::esperanza.guzman@si.liverpool.gov.uk::87071fd4-f5e2-4838-9a25-7772a6ddc18d" providerId="AD" clId="Web-{54BD819D-6452-58C5-B4E3-EABD44789B69}" dt="2021-03-29T10:44:50.234" v="0" actId="20577"/>
        <pc:sldMkLst>
          <pc:docMk/>
          <pc:sldMk cId="1869069657" sldId="257"/>
        </pc:sldMkLst>
        <pc:spChg chg="mod">
          <ac:chgData name="Esperanza Guzmann" userId="S::esperanza.guzman@si.liverpool.gov.uk::87071fd4-f5e2-4838-9a25-7772a6ddc18d" providerId="AD" clId="Web-{54BD819D-6452-58C5-B4E3-EABD44789B69}" dt="2021-03-29T10:44:50.234" v="0" actId="20577"/>
          <ac:spMkLst>
            <pc:docMk/>
            <pc:sldMk cId="1869069657" sldId="257"/>
            <ac:spMk id="4" creationId="{C6000021-3B95-4284-A5F3-FD877BB4C9D4}"/>
          </ac:spMkLst>
        </pc:spChg>
      </pc:sldChg>
    </pc:docChg>
  </pc:docChgLst>
  <pc:docChgLst>
    <pc:chgData name="Vickers, Helen" userId="S::helen.vickers@si.liverpool.gov.uk::2a481ec6-b27d-43bf-a92a-38015ffd4fec" providerId="AD" clId="Web-{41316CA1-9AEF-5753-46F6-7DD39ABC1552}"/>
    <pc:docChg chg="modSld">
      <pc:chgData name="Vickers, Helen" userId="S::helen.vickers@si.liverpool.gov.uk::2a481ec6-b27d-43bf-a92a-38015ffd4fec" providerId="AD" clId="Web-{41316CA1-9AEF-5753-46F6-7DD39ABC1552}" dt="2021-04-13T14:25:06.683" v="1"/>
      <pc:docMkLst>
        <pc:docMk/>
      </pc:docMkLst>
      <pc:sldChg chg="modSp">
        <pc:chgData name="Vickers, Helen" userId="S::helen.vickers@si.liverpool.gov.uk::2a481ec6-b27d-43bf-a92a-38015ffd4fec" providerId="AD" clId="Web-{41316CA1-9AEF-5753-46F6-7DD39ABC1552}" dt="2021-04-13T14:25:06.683" v="1"/>
        <pc:sldMkLst>
          <pc:docMk/>
          <pc:sldMk cId="1034141132" sldId="259"/>
        </pc:sldMkLst>
        <pc:graphicFrameChg chg="mod modGraphic">
          <ac:chgData name="Vickers, Helen" userId="S::helen.vickers@si.liverpool.gov.uk::2a481ec6-b27d-43bf-a92a-38015ffd4fec" providerId="AD" clId="Web-{41316CA1-9AEF-5753-46F6-7DD39ABC1552}" dt="2021-04-13T14:25:06.683" v="1"/>
          <ac:graphicFrameMkLst>
            <pc:docMk/>
            <pc:sldMk cId="1034141132" sldId="259"/>
            <ac:graphicFrameMk id="9" creationId="{10436D94-13B8-4111-B1FE-7A92D16A12B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20D18-F3C9-45F4-A77F-7CD5A4EAD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76F166-666F-4086-9591-855099F56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217C20-8409-4CD5-BC03-8B1E4C45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81C0-B2A1-41F2-B192-D9A187FB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73149-C697-4368-813B-E58D112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77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C4E6F-4C6C-4B86-AC06-1026E8F0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65D3D1-C28E-4DAD-BC09-67B7BA666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92AF8-C9BD-43F1-8A1C-04B42A4D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117B1D-1FA0-4883-AEB2-C180037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1551D-0A6F-477E-A000-7100A23F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232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9CD850-2826-407F-B40F-612A158B0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E1CBF1-A2CC-4C44-B8CD-57057F8D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1B1FD7-56B7-4A46-92D3-AADC35FB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B10C98-E3F2-4FA7-9355-A74011E9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406DEE-DDEC-4E51-B03F-8F93EFE9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27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AED8F-7B47-4AEB-BB50-ED922231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714B5-8EB2-43A8-8BC5-BDF2CF8A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50E2A-6A41-436E-8071-66F68B20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788FD-7F45-45AA-BF6A-562EBB6E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434859-8686-4D01-8DBD-22DF6069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370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BCB16-9F55-4923-85C4-F9F962BD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BC3AC6-A0FF-4BD3-9B1A-5B262C0E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A4301-F677-4F8E-89E4-1434E3D1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C67BAA-19EC-42B6-BBCF-5DCCD623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A4A44-66E4-4316-A8BF-ADEF07EE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43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AAAA-E61E-4EFB-983A-ABE960BD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D95A08-7BB4-4207-930D-AF9CEFBB8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C8B12C-D726-4D36-B76D-1EA7924C8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B6C90F-0362-41FB-AD9A-D7601C0A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C8CB6-D20D-4D3E-A4A4-D59A195B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505839-A81A-4AFD-B517-0C685EFE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08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405C0-6DE2-490B-B11A-9B0B120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58065D-491E-4D65-A73F-487FE52D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043EE-0949-401A-8964-3CEF7C622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2960AF-C32D-4C80-B8C2-16A474953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0894BC-DA20-4D6E-899E-B3D81D063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59D0F9-0756-4A15-91FC-7ABA0C8C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E7E167-63DB-4BFA-BB31-51ACC0A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CA379F-6317-4445-8D12-6F7410C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133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A82F6-9403-4E4F-85CA-5077A2B3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62AE1E-F9A3-4D66-906F-F0CA36C0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6D27A3-287F-4B6C-8FD3-F4F64F95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4AE0D5-D4E6-40DC-A86A-9D5781C7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92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D29390-61FF-4FC7-AB23-70AB1BA8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49DE44-FCF5-4734-A624-EDBBBA51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A98D4D-D60A-435E-BE2B-DC50FAC3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49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8FBA6-A16E-4F46-A9E1-B374CD05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8AB69-65F7-491D-B9D5-6BD3827F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FD2C2F-2D86-465B-8AD4-0645394CA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BB5961-4316-43B8-BC47-34D49730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45C37-C47E-41B5-894E-93BDE104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905358-B009-4232-8FF9-64F8DE30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06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40F47-A2BB-415A-BEEF-5E7E2F03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CB056F-6A8D-419C-A7CF-69D6A7833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341754-DCCA-4CE6-B1A5-B4B12B71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20A2B3-A152-4491-A149-F085613E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4E46F4-E26C-491E-A061-650F562F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78C61E-FD84-45F5-880F-0E55AC6F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84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9F8F5-6BF7-4CE1-BA4D-06B1E639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24672C-FF29-4789-9334-A5417052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01F0D6-5980-4DA4-B5CA-71728F505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63D514-191A-4C13-96E5-B608337D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146FE8-CDBC-4660-A7F2-13E4FD5D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27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oy-face-smiling-haircut-style-31134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Division_Sign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C6000021-3B95-4284-A5F3-FD877BB4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501" y="174142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omic Sans MS"/>
                <a:ea typeface="Arial Unicode MS"/>
                <a:cs typeface="Arial Unicode MS"/>
              </a:rPr>
              <a:t>French Year 4 Summer 2</a:t>
            </a:r>
            <a:endParaRPr lang="en-US" sz="1625" b="1" dirty="0">
              <a:solidFill>
                <a:srgbClr val="000000"/>
              </a:solidFill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/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Summer</a:t>
            </a:r>
            <a:endParaRPr lang="en-GB" sz="894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C62710CE-C7FA-4720-8B65-A2E352666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5086453"/>
              </p:ext>
            </p:extLst>
          </p:nvPr>
        </p:nvGraphicFramePr>
        <p:xfrm>
          <a:off x="460375" y="910855"/>
          <a:ext cx="7351322" cy="1296924"/>
        </p:xfrm>
        <a:graphic>
          <a:graphicData uri="http://schemas.openxmlformats.org/drawingml/2006/table">
            <a:tbl>
              <a:tblPr firstRow="1" firstCol="1" bandRow="1"/>
              <a:tblGrid>
                <a:gridCol w="3344332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4006990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Questions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63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Vous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désirez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- Je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voudrais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…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s’il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vous</a:t>
                      </a:r>
                      <a:r>
                        <a:rPr lang="en-GB" sz="1200" b="1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plaît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C’est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combien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-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C’est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… euros.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Merci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.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would you like?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would like … please. 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much is it?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That’s … </a:t>
                      </a:r>
                      <a:r>
                        <a:rPr lang="en-GB" sz="120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euros</a:t>
                      </a: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Thank you.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78DE70A-95F3-4CE6-81BA-3160C9A8B1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0659" y="138542"/>
            <a:ext cx="1990725" cy="445770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868B889-9CC5-49F9-B268-D48E30291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284168"/>
              </p:ext>
            </p:extLst>
          </p:nvPr>
        </p:nvGraphicFramePr>
        <p:xfrm>
          <a:off x="3615959" y="2316777"/>
          <a:ext cx="4078660" cy="3146832"/>
        </p:xfrm>
        <a:graphic>
          <a:graphicData uri="http://schemas.openxmlformats.org/drawingml/2006/table">
            <a:tbl>
              <a:tblPr firstRow="1" firstCol="1" bandRow="1"/>
              <a:tblGrid>
                <a:gridCol w="2045702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2032958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4994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Boissons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Drinks 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24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l’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eau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[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minérale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]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[some] mineral</a:t>
                      </a:r>
                      <a:r>
                        <a:rPr lang="en-GB" sz="120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8387162"/>
                  </a:ext>
                </a:extLst>
              </a:tr>
              <a:tr h="24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du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[some] milk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3420792"/>
                  </a:ext>
                </a:extLst>
              </a:tr>
              <a:tr h="24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jus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d’orange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orange juice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24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jus de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pomme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apple juice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24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milkshake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milkshake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740747"/>
                  </a:ext>
                </a:extLst>
              </a:tr>
              <a:tr h="24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milkshake au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chocolat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chocolate milkshake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6752215"/>
                  </a:ext>
                </a:extLst>
              </a:tr>
              <a:tr h="24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milkshake à la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fraise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strawberry milkshake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501849"/>
                  </a:ext>
                </a:extLst>
              </a:tr>
              <a:tr h="24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milkshake à la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vanille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vanilla milkshake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7314732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milkshake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à la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banane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banana milkshake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1135276"/>
                  </a:ext>
                </a:extLst>
              </a:tr>
              <a:tr h="1841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coca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coke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limonade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lemonade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6931581"/>
                  </a:ext>
                </a:extLst>
              </a:tr>
            </a:tbl>
          </a:graphicData>
        </a:graphic>
      </p:graphicFrame>
      <p:sp>
        <p:nvSpPr>
          <p:cNvPr id="1026" name="AutoShape 2" descr="data:image/png;base64,%20iVBORw0KGgoAAAANSUhEUgAAACgAAAAsCAYAAAAXb/p7AAAAAXNSR0IArs4c6QAAAARnQU1BAACxjwv8YQUAAAAJcEhZcwAADsMAAA7DAcdvqGQAAAxpSURBVFhHrVgJcBX1Hf5233vJezleThIgF4EECAFCUFM5BKOOAlZbdEAR74K1HRnsMdNj6nSY2s7g1elMaxmneIzFwYB4YQVElHKkQCE2gRBDCOQlkJCLHC8v79zt99vNCyEXQf2Yzb7d/e////2u7/9bFHwzWKJsmHl7NmbFOVDU3oMZvDclMw6IjgACIeBiN9qtFpRFWOALaujyBnGkpQddB1w4y7F1xixjwPUSzFs2BfctmoSlE2KQG+9AdKIDVk03Dkt4Mt08aVYVQZU/Ajq0Di+CvoBxbi6/hNpD9Sj56hJ28PFlY/QIGCvBccty8OvFk/DoTWmItlsQyTdVjx8IkY2FLIQIHWewUzirXAf5W+9jS0+C7xkr8p1QmwfeQy58va0Kr55rx2Zz1FBck2CKAzc/Xoi/3ZaN/MteRPrJIqSRAN/sCQAeHuNjAIYcnV7zHQmzEGrs5vMgb5BkUpT5jJ42XE3vIj0Oeu1leN45ia17z2IdH/eao65gVILpDqStW4CPiyZiDkcqVa2AjwQNQlbAaTc9JJOQc39sxYN9P03wgnkIGmiME+OCnKexB5jIuRxW+LefwvNbTuIP5gtXIE4fEV1B3HnfdKzLiofaRtu8nFQsb+XErbwWIhG8lkW5iOE1ldfhsEqYhbwRcl6IZ2N4RNPbsZFGdIxznB0WenhOgxulF7uuLqCRCDqZcy8vysKvun2ISaGVrg6gnaRsfCMn0fRiuweo7wKaSbjJDVxgSHsZcvGsGCIw8rPvkN/hQ56zyg0jJOwJDji6epFy5CLe5a3+AIiBg2Fdmostz9yEH1AuIjt8QFmjgrxkHfH0kpterCcRJy2fEMvcoheEdDMJShhZpWghcR9zT8ZE80iNNvNWEPawPJfVJRqTE0yDT7fA+/M9WN7lwy5z9DAe/F4afrh2Lp7LcCLiZAvZchKH3Y5Jd/yYk/kQ4bmELC5IeUE3vdVIYi56UbwhROJIKJsLTktifjlN0uJVKSYhFeDh5W8xXAzLZTQoV4YB1FQrx6qUoQ9IxfDiYILRq2di87wMZEi1ljUxnFzsrNuBFY+sxex5CxGIn4ZatxXuXi96OtwYz+pMo/U9lJwGEu3gWbx4mekgeStFFcOcm0wiqRyXRCNS5JB3SLSZ3hbCkosiQ929yKzqwha3F51C6CqCN0/AY8tnYC0tUk+zYuP5klietegRzC3Mh8NmxcS0CZg99waMn3ojUqYWogkpqGonCyIuwgfVbyp2At+NZy5GsSgk5y6QfG27scPgYl++igyJx0WC7EwfcRnz117mwn5W+Ncy58AcjHx6Lj6l5hWLJyoZ3nF82ZdzF9aufYI6J8nDUVKShMaz5FIgFEKIR/OlVtTWN8Ld1oRz52rR2dKAxoYGZMdpULSAkWcSUnlHE3sYUplKCspCIxRjbnqTKfDCAazaV4etsk4/QVqS/bN5qCyeBPu+cywA5kVH2iKsfWoNEp2S5aaXrkIfWQFpIGSQ1hFg+Hu9fvgCAfh7e3DqjAsqSap0raZpTI026N4uelZHm6sSvhYXMuKBZHpSIlZSjgc3lxvVPICgA/c/dwu2yyAfE/isPhE/+eXvMSk92VTVkSAzhImKFwSixHKP+mEQDt83Q8C/fTesNpTuP4zj773EItExP8P04M5qPPiXIyZBkSEDVPSoDMqGdCLWCCuK730IWZkpo5OT0rVyG/D5oYf3PxLy9fqMQ5JPsdkQwdvmoRjnSJ6Ng36fNWsm1PhMI8SSWjKF6G0Y/QQdFqhOhrWujYanFeG2W4qgiCaMBAra+fpLeKNkL1556xP8veQztLVxBSba4bJqvPTmR9i05VOUnazpJz7koPGJSU6k5C00diQRe7GzrvNK8fb/mBGDiFsn48kat10tvv9HyExPvaKuI0BnPsXHRWPxjTMwOzcTUfZI7hAqJqWNQ8HUTCTGx0CjEI4fxwoRQsNAMiEpORWnTpQiyeYxdqWPK/DnziDq5XnYg3GXHQkFO6tY7plzMWvmtNFDK+CC8XExmDY5HXv+cxKbtn9uFIDQKNlzBK/t2I/stBTMnJ7FkIxiKJ0wcXwyJhbcCifd9d8LKHN5wTI1nSd/Uv+x4entv1v/yJORKbn2zOwpyJuSPvqkfVBovuTfsy+X4KMvy3BLYQ5SEp346R/fxu7SCqxaUoSEBCa2bLajQKGbnPEp2HWsGrMX3RP/7JoVj09Iji08eOLrXZZnHlry1Iol89YcraixJyY4UZifQ3Gl9I8RFhaKkypbODUddy+eC4fDjni2LXNy0xj6fG6VjOG1wGjEOqOQlJ4LTbXZuro9MUsXFExvbus+r7zwi9X7imbmFmeMT4LFYmG+xCNSCI6QM8OB0mW0XFKZ8l6AJ3EadX7s4Dsh5ms5NbOlvRPRNPTA8codyj83rgu0tndZ169dDp15p4jOjMHoqxD2UtiowdfXgRBVQArr7R37EAwGL6vJzhgtwEStrnahqYkaIxvnQBhN26B7gyFEBpIZfD0SZO8bmAJcp7O1E/6eXvR4vMhiIqpNbZ2ly28vwlHqVTcfBAduaSTnotY1tXCXvxbJ6wWJVZ6u467FBBGd7IOHW+R7e4/izvkFaO/uOaa+tv2LF8qr6zpWLF2A+sY2ii27HCEj1nR0YzNdbVGl2K8/XKOCxledu4AP9x0112PkGi62BGpcjXh45R2ou9gSevvjf2+y1De1nne7u3cfqzhbNTkttTN/Rna+IUCRNuzefwJnXU249655UK4h2tcNes3Gvn9TyR58f9FcWCMj+F1jPfPimx8+f7L6vHfLzgO/aWgPfiBxC3xysKJs19GaV4vnzd5k1XWPkRck5Ix2wOsP0sABefKdQUGQBWnjXq0aecivf4virTt+flPNmfOP7j1c8a/Kykp/OLG0mpoan6LoF7h9eQ2CrOjCGZMxMycdrc3MwcHF823BJeoaW7H67oWwiaxRrVlXB3eRx+sfHWYrC6MRuGrV0veraqErzeHNPS4uFvMKpuJQGfdAauR3Bs7v7nTDRYLFN88ydy06RVeUU30j+nEVweING4KKqn8Z9pYSCmI6N/3m9i5cMiToOyLJFu0zboU35GWzJWSvzyLRfX6PFgqe6BvRjyFxo5rvMbsYM+8iONniG2bgnZ0HzEbz28oNi+/k6VpcaGrF7PzJZlMiWqtrp8729J7uG9WPIavRolLdH6gVKw1QF3Ny0pDCfVr6O5Ye3zLJXzdYqQ3U1bfe34977ygyWjMDRkbpu/IWrmFHeDWGuiN/xSVd03f0/9cAoXJjvX/ZfOaxite37mbK0JPsuscMMcgRieoaFzZv+xyr71mIjInjzNzjnJrP3xPs9Zdw5BCxHdYV2qlt+WzBD/H7Ma6/aeVE3mAQR45XobahGUUFOchnk0qdML/Gh/uoYjgF3i4P9paWo4s71YK505GRngI1PC+bXM3teUMteHAN27e+m1cwLEG6Ww3+791XrDGO9cYXVNguVlqQ1d3S1oH9x07zy83HhjUN07MmIDGFX+bGon15SsKnztQz19oMsS9kvs2amsWuO8JcVPZqposeDDTRk7eps1YNyT/BsAQFWvmHqVC8Xyr2iOn8fuy7S4gc8J+PXJoaW4zWqL2zG038HklwxsDO0Ld19DCFFaQmxsEZG42cjFTYo+0wkmKAsZImeo/vt0rB6Y2KsmGI9wQjEhQEyrcuU23WbVT6qCGfAIZu0VFcMMSuOsDnKj0nE4Z0jcnNrYwhVihN/dkqXguD/Z7u6f0U1u4H1Lw1IszDYmiRDIC1LXWPHghtNPRPwjYQXExhscji0uDGRNmN8Dl4xHDxKBaFjXpKH5nEBpKTvOv1VvkDwfWjkROMSlApLg6qbryoB/x/MsR7OKEeuPBgyKOBj8W9jgipWlfIH3g6svAhfpOOjlEJCtT5D/QiRn9e8wc28KtNkwW+ESQCbD50r69UCXqX22psB1m1o1hn4poEBWrmA71KNzZqWmglt6QziI0yJUQS/VqQXSI6io7UQ5rb9zq8llXKjpqvlJUrh9GloRjDCleg619YUXExU7dGPMGu5zHVbs8wCPhZ5aKF4XBLKkiHEmGB7vZ4WDN7tVDgrxYt6bA65y5+mo8d10UwDO3wuw7EaslQrEt0FfOpf3nkVmCxqHZ5HgqFXKzok4zgMbZ8X1htkSeUCr9nrF4biG9EMAwKulJf+oo9zpIcxeY2Ghb5T0Sgx+32RcWhR8l9uHsseTYygP8D3MwU2H0ewtE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Speech Bubble: Oval 18">
            <a:extLst>
              <a:ext uri="{FF2B5EF4-FFF2-40B4-BE49-F238E27FC236}">
                <a16:creationId xmlns:a16="http://schemas.microsoft.com/office/drawing/2014/main" xmlns="" id="{AC9BB35E-B4DF-4B4F-8649-9BA0B15BFC12}"/>
              </a:ext>
            </a:extLst>
          </p:cNvPr>
          <p:cNvSpPr/>
          <p:nvPr/>
        </p:nvSpPr>
        <p:spPr>
          <a:xfrm flipH="1">
            <a:off x="9026013" y="4294319"/>
            <a:ext cx="1877978" cy="407061"/>
          </a:xfrm>
          <a:prstGeom prst="wedgeEllipseCallout">
            <a:avLst>
              <a:gd name="adj1" fmla="val -68254"/>
              <a:gd name="adj2" fmla="val 1140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Vous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désirez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?</a:t>
            </a:r>
          </a:p>
        </p:txBody>
      </p:sp>
      <p:graphicFrame>
        <p:nvGraphicFramePr>
          <p:cNvPr id="39" name="Table 20">
            <a:extLst>
              <a:ext uri="{FF2B5EF4-FFF2-40B4-BE49-F238E27FC236}">
                <a16:creationId xmlns:a16="http://schemas.microsoft.com/office/drawing/2014/main" xmlns="" id="{C28DA819-4A97-4019-B4B0-B5C58BEE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6759550"/>
              </p:ext>
            </p:extLst>
          </p:nvPr>
        </p:nvGraphicFramePr>
        <p:xfrm>
          <a:off x="4380270" y="5643716"/>
          <a:ext cx="220488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2442">
                  <a:extLst>
                    <a:ext uri="{9D8B030D-6E8A-4147-A177-3AD203B41FA5}">
                      <a16:colId xmlns:a16="http://schemas.microsoft.com/office/drawing/2014/main" xmlns="" val="3016009640"/>
                    </a:ext>
                  </a:extLst>
                </a:gridCol>
                <a:gridCol w="1102442">
                  <a:extLst>
                    <a:ext uri="{9D8B030D-6E8A-4147-A177-3AD203B41FA5}">
                      <a16:colId xmlns:a16="http://schemas.microsoft.com/office/drawing/2014/main" xmlns="" val="2052236380"/>
                    </a:ext>
                  </a:extLst>
                </a:gridCol>
              </a:tblGrid>
              <a:tr h="13045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KEY SOUNDS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179877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11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821796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eau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oh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4782221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ohn</a:t>
                      </a:r>
                      <a:endParaRPr lang="en-GB" sz="11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0" name="Picture 3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5982CEC-12BA-4FB5-9834-51AD3A89C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719044" y="5683397"/>
            <a:ext cx="447000" cy="985431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8049486"/>
              </p:ext>
            </p:extLst>
          </p:nvPr>
        </p:nvGraphicFramePr>
        <p:xfrm>
          <a:off x="117987" y="2311170"/>
          <a:ext cx="3274142" cy="3967374"/>
        </p:xfrm>
        <a:graphic>
          <a:graphicData uri="http://schemas.openxmlformats.org/drawingml/2006/table">
            <a:tbl>
              <a:tblPr firstRow="1" firstCol="1" bandRow="1"/>
              <a:tblGrid>
                <a:gridCol w="2213547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060595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476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Nourriture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Food 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228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sandwich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sandwich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507676"/>
                  </a:ext>
                </a:extLst>
              </a:tr>
              <a:tr h="39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sandwich au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jamb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on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ham sandwich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9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sandwich au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fromage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cheese sandwich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sandwich au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thon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 tuna sandwich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  <a:tr h="39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sandwich au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poulet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 chicken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sandwich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sandwich au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poiss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 fish sandwich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sandwich à la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fiture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 jam sandwich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5966022"/>
                  </a:ext>
                </a:extLst>
              </a:tr>
              <a:tr h="39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 biscuits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[some] biscuits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2920062"/>
                  </a:ext>
                </a:extLst>
              </a:tr>
              <a:tr h="3038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 chips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[some] crisps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7731056"/>
                  </a:ext>
                </a:extLst>
              </a:tr>
            </a:tbl>
          </a:graphicData>
        </a:graphic>
      </p:graphicFrame>
      <p:sp>
        <p:nvSpPr>
          <p:cNvPr id="1028" name="AutoShape 4" descr="Cartoon friends ride a bike fre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Cartoon friends ride a bike fre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Speech Bubble: Oval 50">
            <a:extLst>
              <a:ext uri="{FF2B5EF4-FFF2-40B4-BE49-F238E27FC236}">
                <a16:creationId xmlns:a16="http://schemas.microsoft.com/office/drawing/2014/main" xmlns="" id="{728B2029-7F16-495D-892C-53B74ED64BF3}"/>
              </a:ext>
            </a:extLst>
          </p:cNvPr>
          <p:cNvSpPr/>
          <p:nvPr/>
        </p:nvSpPr>
        <p:spPr>
          <a:xfrm>
            <a:off x="8630119" y="4765161"/>
            <a:ext cx="2416423" cy="1001457"/>
          </a:xfrm>
          <a:prstGeom prst="wedgeEllipseCallout">
            <a:avLst>
              <a:gd name="adj1" fmla="val -59803"/>
              <a:gd name="adj2" fmla="val -253"/>
            </a:avLst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Je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voudrais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un sandwich au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fromage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et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une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glace au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chocolat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s’il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vous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plaît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 </a:t>
            </a:r>
          </a:p>
          <a:p>
            <a:pPr algn="ctr">
              <a:lnSpc>
                <a:spcPct val="115000"/>
              </a:lnSpc>
            </a:pP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C’est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combien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6E087A73-9325-45F0-848F-4E432A75C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7675285"/>
              </p:ext>
            </p:extLst>
          </p:nvPr>
        </p:nvGraphicFramePr>
        <p:xfrm>
          <a:off x="7934632" y="1234311"/>
          <a:ext cx="3864077" cy="2422889"/>
        </p:xfrm>
        <a:graphic>
          <a:graphicData uri="http://schemas.openxmlformats.org/drawingml/2006/table">
            <a:tbl>
              <a:tblPr firstRow="1" firstCol="1" bandRow="1"/>
              <a:tblGrid>
                <a:gridCol w="1799304">
                  <a:extLst>
                    <a:ext uri="{9D8B030D-6E8A-4147-A177-3AD203B41FA5}">
                      <a16:colId xmlns:a16="http://schemas.microsoft.com/office/drawing/2014/main" xmlns="" val="3915159089"/>
                    </a:ext>
                  </a:extLst>
                </a:gridCol>
                <a:gridCol w="2064773">
                  <a:extLst>
                    <a:ext uri="{9D8B030D-6E8A-4147-A177-3AD203B41FA5}">
                      <a16:colId xmlns:a16="http://schemas.microsoft.com/office/drawing/2014/main" xmlns="" val="3835025617"/>
                    </a:ext>
                  </a:extLst>
                </a:gridCol>
              </a:tblGrid>
              <a:tr h="4554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Glaces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Ice creams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7780424"/>
                  </a:ext>
                </a:extLst>
              </a:tr>
              <a:tr h="281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glace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an ice cream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0786474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glace au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chocolat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en-GB" sz="1200" baseline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chocolate ice cream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1766600"/>
                  </a:ext>
                </a:extLst>
              </a:tr>
              <a:tr h="2569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glace au citr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 lemon </a:t>
                      </a: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ice cream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2260442"/>
                  </a:ext>
                </a:extLst>
              </a:tr>
              <a:tr h="2278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glace au café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en-GB" sz="1200" baseline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coffee ice cream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1042225"/>
                  </a:ext>
                </a:extLst>
              </a:tr>
              <a:tr h="2305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glace à la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fraise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 strawberry ice cream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9074742"/>
                  </a:ext>
                </a:extLst>
              </a:tr>
              <a:tr h="258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glace à la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vanille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en-GB" sz="1200" baseline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vanilla</a:t>
                      </a:r>
                      <a:r>
                        <a:rPr lang="en-GB" sz="1200" baseline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ice cream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4927657"/>
                  </a:ext>
                </a:extLst>
              </a:tr>
              <a:tr h="3904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glace à la men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en-GB" sz="1200" baseline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mint ice cream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5935582"/>
                  </a:ext>
                </a:extLst>
              </a:tr>
            </a:tbl>
          </a:graphicData>
        </a:graphic>
      </p:graphicFrame>
      <p:pic>
        <p:nvPicPr>
          <p:cNvPr id="30" name="Picture 2" descr="Cartoon Character, Waiter, Idea, Handsome, Holding">
            <a:extLst>
              <a:ext uri="{FF2B5EF4-FFF2-40B4-BE49-F238E27FC236}">
                <a16:creationId xmlns:a16="http://schemas.microsoft.com/office/drawing/2014/main" xmlns="" id="{9F75C5E5-9D77-408C-BCDC-4A25511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24922" y="4513288"/>
            <a:ext cx="733071" cy="112317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xmlns="" id="{6619AA9E-6EBE-4557-ADBA-A931898F9A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745525" y="4954029"/>
            <a:ext cx="625524" cy="771359"/>
          </a:xfrm>
          <a:prstGeom prst="rect">
            <a:avLst/>
          </a:prstGeom>
        </p:spPr>
      </p:pic>
      <p:pic>
        <p:nvPicPr>
          <p:cNvPr id="57" name="Picture 56" descr="A picture containing indoor, remote, sitting, video&#10;&#10;Description automatically generated">
            <a:extLst>
              <a:ext uri="{FF2B5EF4-FFF2-40B4-BE49-F238E27FC236}">
                <a16:creationId xmlns:a16="http://schemas.microsoft.com/office/drawing/2014/main" xmlns="" id="{C23D66B8-104A-44C3-AF48-72AEEA6F55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0148" y="5768141"/>
            <a:ext cx="613866" cy="365571"/>
          </a:xfrm>
          <a:prstGeom prst="rect">
            <a:avLst/>
          </a:prstGeom>
        </p:spPr>
      </p:pic>
      <p:pic>
        <p:nvPicPr>
          <p:cNvPr id="58" name="Picture 57" descr="A picture containing pencil&#10;&#10;Description automatically generated">
            <a:extLst>
              <a:ext uri="{FF2B5EF4-FFF2-40B4-BE49-F238E27FC236}">
                <a16:creationId xmlns:a16="http://schemas.microsoft.com/office/drawing/2014/main" xmlns="" id="{B2AB2B8E-FC83-4E30-9478-926836CE356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4" r="81312" b="56079"/>
          <a:stretch/>
        </p:blipFill>
        <p:spPr>
          <a:xfrm>
            <a:off x="8008986" y="6158296"/>
            <a:ext cx="345949" cy="566439"/>
          </a:xfrm>
          <a:prstGeom prst="rect">
            <a:avLst/>
          </a:prstGeom>
        </p:spPr>
      </p:pic>
      <p:sp>
        <p:nvSpPr>
          <p:cNvPr id="63" name="Speech Bubble: Oval 18">
            <a:extLst>
              <a:ext uri="{FF2B5EF4-FFF2-40B4-BE49-F238E27FC236}">
                <a16:creationId xmlns:a16="http://schemas.microsoft.com/office/drawing/2014/main" xmlns="" id="{72F1504E-8388-4679-BBCF-0ADFE9D16022}"/>
              </a:ext>
            </a:extLst>
          </p:cNvPr>
          <p:cNvSpPr/>
          <p:nvPr/>
        </p:nvSpPr>
        <p:spPr>
          <a:xfrm flipH="1">
            <a:off x="9844547" y="5829893"/>
            <a:ext cx="1681318" cy="481438"/>
          </a:xfrm>
          <a:prstGeom prst="wedgeEllipseCallout">
            <a:avLst>
              <a:gd name="adj1" fmla="val -48054"/>
              <a:gd name="adj2" fmla="val -9416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C’est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huit</a:t>
            </a:r>
            <a:r>
              <a:rPr lang="en-GB" sz="11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euros</a:t>
            </a:r>
            <a:endParaRPr lang="en-GB" sz="11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06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C99D2238-102A-4D51-870C-04EEF85DC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89" y="157703"/>
            <a:ext cx="5252147" cy="37063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Les </a:t>
            </a:r>
            <a:r>
              <a:rPr lang="en-US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Nombres</a:t>
            </a:r>
            <a:r>
              <a:rPr lang="en-US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1 – 69 / </a:t>
            </a:r>
            <a:r>
              <a:rPr lang="en-US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Numbers 1 t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o 69</a:t>
            </a:r>
            <a:endParaRPr lang="en-GB" sz="105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339163-8AFB-4316-8D47-810E00DCA8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0230" y="146840"/>
            <a:ext cx="1990725" cy="445770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xmlns="" id="{0AE03D74-F9FF-4FA2-8CFA-C25CF0DEE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1349912"/>
              </p:ext>
            </p:extLst>
          </p:nvPr>
        </p:nvGraphicFramePr>
        <p:xfrm>
          <a:off x="2790275" y="5698980"/>
          <a:ext cx="6611450" cy="807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2290">
                  <a:extLst>
                    <a:ext uri="{9D8B030D-6E8A-4147-A177-3AD203B41FA5}">
                      <a16:colId xmlns:a16="http://schemas.microsoft.com/office/drawing/2014/main" xmlns="" val="990088440"/>
                    </a:ext>
                  </a:extLst>
                </a:gridCol>
                <a:gridCol w="1322290">
                  <a:extLst>
                    <a:ext uri="{9D8B030D-6E8A-4147-A177-3AD203B41FA5}">
                      <a16:colId xmlns:a16="http://schemas.microsoft.com/office/drawing/2014/main" xmlns="" val="844094061"/>
                    </a:ext>
                  </a:extLst>
                </a:gridCol>
                <a:gridCol w="1322290">
                  <a:extLst>
                    <a:ext uri="{9D8B030D-6E8A-4147-A177-3AD203B41FA5}">
                      <a16:colId xmlns:a16="http://schemas.microsoft.com/office/drawing/2014/main" xmlns="" val="870870120"/>
                    </a:ext>
                  </a:extLst>
                </a:gridCol>
                <a:gridCol w="1322290">
                  <a:extLst>
                    <a:ext uri="{9D8B030D-6E8A-4147-A177-3AD203B41FA5}">
                      <a16:colId xmlns:a16="http://schemas.microsoft.com/office/drawing/2014/main" xmlns="" val="3445673360"/>
                    </a:ext>
                  </a:extLst>
                </a:gridCol>
                <a:gridCol w="1322290">
                  <a:extLst>
                    <a:ext uri="{9D8B030D-6E8A-4147-A177-3AD203B41FA5}">
                      <a16:colId xmlns:a16="http://schemas.microsoft.com/office/drawing/2014/main" xmlns="" val="3152051782"/>
                    </a:ext>
                  </a:extLst>
                </a:gridCol>
              </a:tblGrid>
              <a:tr h="4287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+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omic Sans MS" pitchFamily="66" charset="0"/>
                        </a:rPr>
                        <a:t>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omic Sans MS" pitchFamily="66" charset="0"/>
                        </a:rPr>
                        <a:t>=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8410995"/>
                  </a:ext>
                </a:extLst>
              </a:tr>
              <a:tr h="3792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itchFamily="66" charset="0"/>
                        </a:rPr>
                        <a:t>plus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Comic Sans MS" pitchFamily="66" charset="0"/>
                        </a:rPr>
                        <a:t>moins</a:t>
                      </a:r>
                      <a:endParaRPr lang="en-GB" sz="1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itchFamily="66" charset="0"/>
                        </a:rPr>
                        <a:t> </a:t>
                      </a:r>
                      <a:r>
                        <a:rPr lang="en-GB" sz="1200" b="1" dirty="0" err="1">
                          <a:latin typeface="Comic Sans MS" pitchFamily="66" charset="0"/>
                        </a:rPr>
                        <a:t>multiplié</a:t>
                      </a:r>
                      <a:r>
                        <a:rPr lang="en-GB" sz="1200" b="1" dirty="0">
                          <a:latin typeface="Comic Sans MS" pitchFamily="66" charset="0"/>
                        </a:rPr>
                        <a:t> par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Comic Sans MS" pitchFamily="66" charset="0"/>
                        </a:rPr>
                        <a:t>divisé</a:t>
                      </a:r>
                      <a:r>
                        <a:rPr lang="en-GB" sz="1200" b="1" dirty="0">
                          <a:latin typeface="Comic Sans MS" pitchFamily="66" charset="0"/>
                        </a:rPr>
                        <a:t> par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Comic Sans MS" pitchFamily="66" charset="0"/>
                        </a:rPr>
                        <a:t>égal</a:t>
                      </a:r>
                      <a:endParaRPr lang="en-GB" sz="1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3104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B0A5343-79E2-42AA-B3A0-2E3011017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288666" y="5698980"/>
            <a:ext cx="248310" cy="35055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0436D94-13B8-4111-B1FE-7A92D16A1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9889870"/>
              </p:ext>
            </p:extLst>
          </p:nvPr>
        </p:nvGraphicFramePr>
        <p:xfrm>
          <a:off x="270075" y="747469"/>
          <a:ext cx="11637100" cy="4282256"/>
        </p:xfrm>
        <a:graphic>
          <a:graphicData uri="http://schemas.openxmlformats.org/drawingml/2006/table">
            <a:tbl>
              <a:tblPr firstRow="1" firstCol="1" bandRow="1"/>
              <a:tblGrid>
                <a:gridCol w="1163710">
                  <a:extLst>
                    <a:ext uri="{9D8B030D-6E8A-4147-A177-3AD203B41FA5}">
                      <a16:colId xmlns:a16="http://schemas.microsoft.com/office/drawing/2014/main" xmlns="" val="4283897521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42313198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62498276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55566243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403047599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139080152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27982478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416382452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36527942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219169382"/>
                    </a:ext>
                  </a:extLst>
                </a:gridCol>
              </a:tblGrid>
              <a:tr h="23677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GB" sz="11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Nombres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1 - 100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2780165"/>
                  </a:ext>
                </a:extLst>
              </a:tr>
              <a:tr h="48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Cinq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Huit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818186"/>
                  </a:ext>
                </a:extLst>
              </a:tr>
              <a:tr h="501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Douze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Quatorze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Quinze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Dix-sept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Dix-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Dix-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Vingt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784210"/>
                  </a:ext>
                </a:extLst>
              </a:tr>
              <a:tr h="47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Vingt-et-un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Vingt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Vingt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Vingt-quatre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Vingt-cinq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Vingt-six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Vingt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-sept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Vingt-huit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Vingt-neuf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Trente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625764"/>
                  </a:ext>
                </a:extLst>
              </a:tr>
              <a:tr h="689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-quatre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-cinq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Trente-huit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4158784"/>
                  </a:ext>
                </a:extLst>
              </a:tr>
              <a:tr h="563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-quatre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-cinq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Quarante-huit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430930"/>
                  </a:ext>
                </a:extLst>
              </a:tr>
              <a:tr h="6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 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Cinquante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 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Cinquante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Cinquante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-quatre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Cinquante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-cinq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Cinquante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Cinquante-huit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Cinquante-neuf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786346"/>
                  </a:ext>
                </a:extLst>
              </a:tr>
              <a:tr h="6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-deux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-quatre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-cinq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-six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-sept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Soixante-huit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Soixante-neuf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57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414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DA01A3-64C2-4DB2-A68E-8B34EB00F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5B0AFB-5C75-466D-90C3-26F5F7E89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65CA82-A930-45C5-A7ED-0D40173087D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44b6f6c-7c79-4c22-a118-0a4934cd40d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435f415-58c6-4a5d-8e43-6b558a40644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455</Words>
  <Application>Microsoft Office PowerPoint</Application>
  <PresentationFormat>Custom</PresentationFormat>
  <Paragraphs>234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109</cp:revision>
  <dcterms:created xsi:type="dcterms:W3CDTF">2020-11-24T09:42:03Z</dcterms:created>
  <dcterms:modified xsi:type="dcterms:W3CDTF">2021-11-10T18:24:29Z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