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0ECDF0-5D1A-57AA-BD32-5CF1119FD59E}" v="38" dt="2020-11-03T11:43:09.851"/>
    <p1510:client id="{F679B312-C10B-A21B-CAE5-5145B3B1C333}" v="1" dt="2021-03-17T12:32:22.1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80" autoAdjust="0"/>
    <p:restoredTop sz="94660"/>
  </p:normalViewPr>
  <p:slideViewPr>
    <p:cSldViewPr snapToGrid="0">
      <p:cViewPr>
        <p:scale>
          <a:sx n="100" d="100"/>
          <a:sy n="100" d="100"/>
        </p:scale>
        <p:origin x="-1410" y="-4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speranza Guzmann" userId="S::esperanza.guzman@si.liverpool.gov.uk::87071fd4-f5e2-4838-9a25-7772a6ddc18d" providerId="AD" clId="Web-{310ECDF0-5D1A-57AA-BD32-5CF1119FD59E}"/>
    <pc:docChg chg="modSld">
      <pc:chgData name="Esperanza Guzmann" userId="S::esperanza.guzman@si.liverpool.gov.uk::87071fd4-f5e2-4838-9a25-7772a6ddc18d" providerId="AD" clId="Web-{310ECDF0-5D1A-57AA-BD32-5CF1119FD59E}" dt="2020-11-03T11:43:05.742" v="20"/>
      <pc:docMkLst>
        <pc:docMk/>
      </pc:docMkLst>
      <pc:sldChg chg="modSp">
        <pc:chgData name="Esperanza Guzmann" userId="S::esperanza.guzman@si.liverpool.gov.uk::87071fd4-f5e2-4838-9a25-7772a6ddc18d" providerId="AD" clId="Web-{310ECDF0-5D1A-57AA-BD32-5CF1119FD59E}" dt="2020-11-03T11:42:20.100" v="7" actId="20577"/>
        <pc:sldMkLst>
          <pc:docMk/>
          <pc:sldMk cId="2762246991" sldId="256"/>
        </pc:sldMkLst>
        <pc:spChg chg="mod">
          <ac:chgData name="Esperanza Guzmann" userId="S::esperanza.guzman@si.liverpool.gov.uk::87071fd4-f5e2-4838-9a25-7772a6ddc18d" providerId="AD" clId="Web-{310ECDF0-5D1A-57AA-BD32-5CF1119FD59E}" dt="2020-11-03T11:42:20.100" v="7" actId="20577"/>
          <ac:spMkLst>
            <pc:docMk/>
            <pc:sldMk cId="2762246991" sldId="256"/>
            <ac:spMk id="5" creationId="{06D5E39E-9A78-4BD5-9BA2-AF24ECA1D5FF}"/>
          </ac:spMkLst>
        </pc:spChg>
        <pc:graphicFrameChg chg="mod">
          <ac:chgData name="Esperanza Guzmann" userId="S::esperanza.guzman@si.liverpool.gov.uk::87071fd4-f5e2-4838-9a25-7772a6ddc18d" providerId="AD" clId="Web-{310ECDF0-5D1A-57AA-BD32-5CF1119FD59E}" dt="2020-11-03T11:41:55.365" v="0" actId="1076"/>
          <ac:graphicFrameMkLst>
            <pc:docMk/>
            <pc:sldMk cId="2762246991" sldId="256"/>
            <ac:graphicFrameMk id="11" creationId="{E6A89808-C652-4042-844A-D46F648A5966}"/>
          </ac:graphicFrameMkLst>
        </pc:graphicFrameChg>
      </pc:sldChg>
      <pc:sldChg chg="modSp">
        <pc:chgData name="Esperanza Guzmann" userId="S::esperanza.guzman@si.liverpool.gov.uk::87071fd4-f5e2-4838-9a25-7772a6ddc18d" providerId="AD" clId="Web-{310ECDF0-5D1A-57AA-BD32-5CF1119FD59E}" dt="2020-11-03T11:43:05.742" v="20"/>
        <pc:sldMkLst>
          <pc:docMk/>
          <pc:sldMk cId="3270647095" sldId="257"/>
        </pc:sldMkLst>
        <pc:spChg chg="mod">
          <ac:chgData name="Esperanza Guzmann" userId="S::esperanza.guzman@si.liverpool.gov.uk::87071fd4-f5e2-4838-9a25-7772a6ddc18d" providerId="AD" clId="Web-{310ECDF0-5D1A-57AA-BD32-5CF1119FD59E}" dt="2020-11-03T11:42:46.382" v="12" actId="20577"/>
          <ac:spMkLst>
            <pc:docMk/>
            <pc:sldMk cId="3270647095" sldId="257"/>
            <ac:spMk id="3" creationId="{3676149B-11B1-40A0-860E-F01AE0979EAC}"/>
          </ac:spMkLst>
        </pc:spChg>
        <pc:graphicFrameChg chg="mod modGraphic">
          <ac:chgData name="Esperanza Guzmann" userId="S::esperanza.guzman@si.liverpool.gov.uk::87071fd4-f5e2-4838-9a25-7772a6ddc18d" providerId="AD" clId="Web-{310ECDF0-5D1A-57AA-BD32-5CF1119FD59E}" dt="2020-11-03T11:43:05.742" v="20"/>
          <ac:graphicFrameMkLst>
            <pc:docMk/>
            <pc:sldMk cId="3270647095" sldId="257"/>
            <ac:graphicFrameMk id="6" creationId="{55F130D5-2527-49CC-ADA2-F1DEED07DC93}"/>
          </ac:graphicFrameMkLst>
        </pc:graphicFrameChg>
      </pc:sldChg>
    </pc:docChg>
  </pc:docChgLst>
  <pc:docChgLst>
    <pc:chgData name="Dawn Reardon" userId="S::dawn.reardon@si.liverpool.gov.uk::2b1e1f63-f34a-4e91-bef0-a97b95c3ef47" providerId="AD" clId="Web-{F679B312-C10B-A21B-CAE5-5145B3B1C333}"/>
    <pc:docChg chg="sldOrd">
      <pc:chgData name="Dawn Reardon" userId="S::dawn.reardon@si.liverpool.gov.uk::2b1e1f63-f34a-4e91-bef0-a97b95c3ef47" providerId="AD" clId="Web-{F679B312-C10B-A21B-CAE5-5145B3B1C333}" dt="2021-03-17T12:32:22.184" v="0"/>
      <pc:docMkLst>
        <pc:docMk/>
      </pc:docMkLst>
      <pc:sldChg chg="ord">
        <pc:chgData name="Dawn Reardon" userId="S::dawn.reardon@si.liverpool.gov.uk::2b1e1f63-f34a-4e91-bef0-a97b95c3ef47" providerId="AD" clId="Web-{F679B312-C10B-A21B-CAE5-5145B3B1C333}" dt="2021-03-17T12:32:22.184" v="0"/>
        <pc:sldMkLst>
          <pc:docMk/>
          <pc:sldMk cId="2762246991" sldId="25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CB98BD-DB41-41A5-982B-D3C9275B5F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368BA13-10EC-4D1D-8DC8-D2EC2FEDBE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C399BD4-B78E-495B-B702-EE83CAD2A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37FE7-5D77-44CC-97C2-4A53EFA81573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1AC103D-3F05-49CB-87DA-2F99D862C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AE81C91-E909-4A96-B340-1C64E744F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DD0A4-AC5F-4F50-9AED-5B2B760B651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87509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7915D0-A9B0-4CAD-84A0-19D61AD2A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92D1ED1-5193-4917-991A-A555300274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86AE0C4-8BCB-4E90-9147-2B10E92CB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37FE7-5D77-44CC-97C2-4A53EFA81573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C85425E-C498-467D-8092-6F4815674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2271C95-E8B5-44C1-B2F1-9EC0A62EA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DD0A4-AC5F-4F50-9AED-5B2B760B651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28085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0F20FF2-DAF9-40A5-BD3C-31E04D4385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F7255FD-5333-4C29-9E9C-D35A20600C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768FDC4-8B70-4A69-8CE6-C6BB20777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37FE7-5D77-44CC-97C2-4A53EFA81573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ED15958-A7D5-4D77-B467-EA0D2F5B2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2B7F69F-5860-4A0A-A3C5-69C75F74F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DD0A4-AC5F-4F50-9AED-5B2B760B651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53458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2B9879-F71C-410B-9FCB-D4698EAD9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DC54072-8728-42C9-81E7-E260E94864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A230756-FA06-4D36-8C0A-508C5DE63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37FE7-5D77-44CC-97C2-4A53EFA81573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0EF9F9C-49A0-4777-BD38-B1B9C250D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0D7FBB0-69EC-4478-8EE9-2E096AB6A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DD0A4-AC5F-4F50-9AED-5B2B760B651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21741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397C95-AEFE-4220-BE23-B87A645D7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E5337CB-4ED4-49E5-992B-991536DB33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E7FE1F3-087D-41E0-B9B0-0C7EF992F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37FE7-5D77-44CC-97C2-4A53EFA81573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85FC5F1-C94A-4B4E-A3BA-17EA7D3B0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D337FC1-10E7-4384-AC74-F3E0081F4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DD0A4-AC5F-4F50-9AED-5B2B760B651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6182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C29FE6-5DC5-4CAD-81E6-C468F1DB9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44FED08-B260-468A-B1C9-3C96AE719C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87BBF53-B590-4A35-A1AA-3F058273EC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97920DE-62A6-4705-BB39-5C1B37E23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37FE7-5D77-44CC-97C2-4A53EFA81573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A9F6953-5ECC-4F5F-8E0F-FAED57FDC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56379B4-2695-4144-8C3D-C543B4D7E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DD0A4-AC5F-4F50-9AED-5B2B760B651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27072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B88FE2-5444-4A41-A939-69E93647C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E13AB8C-6907-499F-B813-D27E441FF3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3F866B2-5058-49AD-9085-17D15F84F2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26DA5C3-3C49-4C92-896A-0F4B8C997E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6B3FF20-AC18-4B72-8B73-0734F335CE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31F17F5-72ED-4BFE-89CB-B2CFCFF6C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37FE7-5D77-44CC-97C2-4A53EFA81573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F29448F-F97D-448F-B8EF-3A979A280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A034E7D-F36F-4F1E-AD43-B60B6CF58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DD0A4-AC5F-4F50-9AED-5B2B760B651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36865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52D99C-A940-450E-9782-FB1AB905D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6138E38-C525-4DD6-A7A7-2D7BF2F79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37FE7-5D77-44CC-97C2-4A53EFA81573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F836CF4-B759-4741-A36B-502D770EB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3AC5622-D0C9-4FBA-B564-21C7EFAB4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DD0A4-AC5F-4F50-9AED-5B2B760B651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04800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2C09721-B1F5-4F82-8BA2-1181C8D3F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37FE7-5D77-44CC-97C2-4A53EFA81573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84C3041-1682-4EFB-8479-6633C9844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A2E57D5-C683-451F-9EFA-853D8CE0B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DD0A4-AC5F-4F50-9AED-5B2B760B651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09288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CD6A79-9B55-4273-8918-E574D73DF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F6B4CCE-85CB-42B9-9932-280687E9C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E8368B5-A154-4F85-A4C3-96C0FC8D8C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359C199-7008-448E-AC82-388DC893E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37FE7-5D77-44CC-97C2-4A53EFA81573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F3CE7C4-9AE7-4FDD-ADB2-C89DD9D8C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5E1179F-26C5-45F3-8306-4555C3890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DD0A4-AC5F-4F50-9AED-5B2B760B651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72989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54CCB4-8810-4CCF-90E1-82F0CDB52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8AEF03D-E525-441F-BCEE-34EF9D63E2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9FED8AE-96BA-412A-A7AD-E7FC94E689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FC4EA80-B2A9-405A-B487-9049D2954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37FE7-5D77-44CC-97C2-4A53EFA81573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8AD98D7-A28D-46AE-BEC6-F7A548B06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717DFB2-9B78-47CF-8B1A-5C7CE3E04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DD0A4-AC5F-4F50-9AED-5B2B760B651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38646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B00DB36-FB89-4634-9BB7-DEE84B869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2A2584E-EF70-4634-9FC8-FDD731D0AB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4145879-C499-47C3-8C40-D12560D48D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37FE7-5D77-44CC-97C2-4A53EFA81573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9F7F84F-180F-4BA8-8C10-310479BDD2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69E1F69-3FD0-49CA-87D3-66D2B2F720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DD0A4-AC5F-4F50-9AED-5B2B760B651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61137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n/redhead-girl-face-ponytails-31106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pixabay.com/en/detective-investigation-man-police-311684/" TargetMode="External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615AC96-A295-4A09-91B5-80A6706A2AE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448224" y="159896"/>
            <a:ext cx="2176176" cy="569107"/>
          </a:xfrm>
          <a:prstGeom prst="rect">
            <a:avLst/>
          </a:prstGeom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xmlns="" id="{06D5E39E-9A78-4BD5-9BA2-AF24ECA1D5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1624" y="155543"/>
            <a:ext cx="2872079" cy="569107"/>
          </a:xfrm>
          <a:prstGeom prst="rect">
            <a:avLst/>
          </a:prstGeom>
          <a:noFill/>
          <a:ln w="25400">
            <a:solidFill>
              <a:srgbClr val="99195E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600" b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Arial Unicode MS"/>
                <a:cs typeface="Arial Unicode MS"/>
              </a:rPr>
              <a:t>French Year 4, Summer 1</a:t>
            </a:r>
            <a:endParaRPr lang="en-GB" sz="1600" dirty="0">
              <a:solidFill>
                <a:srgbClr val="000000"/>
              </a:solidFill>
              <a:effectLst/>
              <a:latin typeface="Comic Sans MS" panose="030F0702030302020204" pitchFamily="66" charset="0"/>
              <a:ea typeface="Arial Unicode MS"/>
              <a:cs typeface="Arial Unicode MS"/>
            </a:endParaRPr>
          </a:p>
          <a:p>
            <a:pPr algn="ctr">
              <a:spcAft>
                <a:spcPts val="0"/>
              </a:spcAft>
            </a:pPr>
            <a:r>
              <a:rPr lang="en-GB" sz="1600" b="1" dirty="0">
                <a:solidFill>
                  <a:srgbClr val="000000"/>
                </a:solidFill>
                <a:effectLst/>
                <a:latin typeface="Comic Sans MS"/>
                <a:ea typeface="Arial Unicode MS"/>
                <a:cs typeface="Arial Unicode MS"/>
              </a:rPr>
              <a:t>Sports </a:t>
            </a:r>
            <a:r>
              <a:rPr lang="en-GB" sz="1600" b="1">
                <a:solidFill>
                  <a:srgbClr val="000000"/>
                </a:solidFill>
                <a:effectLst/>
                <a:latin typeface="Comic Sans MS"/>
                <a:ea typeface="Arial Unicode MS"/>
                <a:cs typeface="Arial Unicode MS"/>
              </a:rPr>
              <a:t>and Opinions</a:t>
            </a:r>
            <a:endParaRPr lang="en-GB" sz="1600" dirty="0">
              <a:solidFill>
                <a:srgbClr val="000000"/>
              </a:solidFill>
              <a:effectLst/>
              <a:latin typeface="Comic Sans MS"/>
              <a:ea typeface="Arial Unicode MS"/>
              <a:cs typeface="Arial Unicode MS"/>
            </a:endParaRPr>
          </a:p>
          <a:p>
            <a:pPr algn="ctr">
              <a:spcAft>
                <a:spcPts val="0"/>
              </a:spcAft>
            </a:pPr>
            <a:endParaRPr lang="en-GB" sz="1100" dirty="0">
              <a:solidFill>
                <a:srgbClr val="000000"/>
              </a:solidFill>
              <a:effectLst/>
              <a:latin typeface="Helvetica Neue"/>
              <a:ea typeface="Arial Unicode MS"/>
              <a:cs typeface="Arial Unicode MS"/>
            </a:endParaRPr>
          </a:p>
        </p:txBody>
      </p:sp>
      <p:graphicFrame>
        <p:nvGraphicFramePr>
          <p:cNvPr id="9" name="Table 30">
            <a:extLst>
              <a:ext uri="{FF2B5EF4-FFF2-40B4-BE49-F238E27FC236}">
                <a16:creationId xmlns:a16="http://schemas.microsoft.com/office/drawing/2014/main" xmlns="" id="{8B7FA5B4-8F71-4665-8F63-4517D9739F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47058147"/>
              </p:ext>
            </p:extLst>
          </p:nvPr>
        </p:nvGraphicFramePr>
        <p:xfrm>
          <a:off x="5895975" y="5569579"/>
          <a:ext cx="1546206" cy="109792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1017">
                  <a:extLst>
                    <a:ext uri="{9D8B030D-6E8A-4147-A177-3AD203B41FA5}">
                      <a16:colId xmlns:a16="http://schemas.microsoft.com/office/drawing/2014/main" xmlns="" val="1100164633"/>
                    </a:ext>
                  </a:extLst>
                </a:gridCol>
                <a:gridCol w="975189">
                  <a:extLst>
                    <a:ext uri="{9D8B030D-6E8A-4147-A177-3AD203B41FA5}">
                      <a16:colId xmlns:a16="http://schemas.microsoft.com/office/drawing/2014/main" xmlns="" val="2889820613"/>
                    </a:ext>
                  </a:extLst>
                </a:gridCol>
              </a:tblGrid>
              <a:tr h="274961"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1" i="1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KEY SOUNDS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42514767"/>
                  </a:ext>
                </a:extLst>
              </a:tr>
              <a:tr h="240596"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h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latin typeface="Comic Sans MS" panose="030F0702030302020204" pitchFamily="66" charset="0"/>
                        </a:rPr>
                        <a:t>silent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9951196"/>
                  </a:ext>
                </a:extLst>
              </a:tr>
              <a:tr h="267303"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dirty="0" err="1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tion</a:t>
                      </a:r>
                      <a:endParaRPr lang="en-GB" sz="1200" b="1" i="1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latin typeface="Comic Sans MS" panose="030F0702030302020204" pitchFamily="66" charset="0"/>
                        </a:rPr>
                        <a:t>see</a:t>
                      </a:r>
                      <a:r>
                        <a:rPr lang="en-GB" sz="1200" b="0" baseline="0" dirty="0">
                          <a:latin typeface="Comic Sans MS" panose="030F0702030302020204" pitchFamily="66" charset="0"/>
                        </a:rPr>
                        <a:t> -on</a:t>
                      </a:r>
                      <a:endParaRPr lang="en-GB" sz="1200" b="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758049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dirty="0" err="1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er</a:t>
                      </a:r>
                      <a:endParaRPr lang="en-GB" sz="1200" b="1" i="1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err="1">
                          <a:latin typeface="Comic Sans MS" panose="030F0702030302020204" pitchFamily="66" charset="0"/>
                        </a:rPr>
                        <a:t>urr</a:t>
                      </a:r>
                      <a:endParaRPr lang="en-GB" sz="1200" b="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7E2DDA76-128D-4225-9441-79CABF3E1A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0677883"/>
              </p:ext>
            </p:extLst>
          </p:nvPr>
        </p:nvGraphicFramePr>
        <p:xfrm>
          <a:off x="4981575" y="1085850"/>
          <a:ext cx="6315075" cy="75517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xmlns="" val="2408774436"/>
                    </a:ext>
                  </a:extLst>
                </a:gridCol>
                <a:gridCol w="2657475">
                  <a:extLst>
                    <a:ext uri="{9D8B030D-6E8A-4147-A177-3AD203B41FA5}">
                      <a16:colId xmlns:a16="http://schemas.microsoft.com/office/drawing/2014/main" xmlns="" val="2171415796"/>
                    </a:ext>
                  </a:extLst>
                </a:gridCol>
              </a:tblGrid>
              <a:tr h="17578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b="1" dirty="0">
                          <a:effectLst/>
                          <a:latin typeface="Comic Sans MS" panose="030F0702030302020204" pitchFamily="66" charset="0"/>
                        </a:rPr>
                        <a:t>Key Questions</a:t>
                      </a:r>
                      <a:endParaRPr lang="en-GB" sz="1300" b="1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76254612"/>
                  </a:ext>
                </a:extLst>
              </a:tr>
              <a:tr h="5273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300" b="1" dirty="0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Qu’est-ce</a:t>
                      </a:r>
                      <a:r>
                        <a:rPr lang="en-GB" sz="13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300" b="1" dirty="0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que</a:t>
                      </a:r>
                      <a:r>
                        <a:rPr lang="en-GB" sz="13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300" b="1" dirty="0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</a:t>
                      </a:r>
                      <a:r>
                        <a:rPr lang="en-GB" sz="13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300" b="1" dirty="0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joues</a:t>
                      </a:r>
                      <a:r>
                        <a:rPr lang="en-GB" sz="13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en-GB" sz="1300" b="1" dirty="0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fais</a:t>
                      </a:r>
                      <a:r>
                        <a:rPr lang="en-GB" sz="1300" b="1" baseline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300" b="1" baseline="0" dirty="0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comme</a:t>
                      </a:r>
                      <a:r>
                        <a:rPr lang="en-GB" sz="1300" b="1" baseline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sport?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GB" sz="1300" b="1" baseline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Je </a:t>
                      </a:r>
                      <a:r>
                        <a:rPr lang="en-GB" sz="1300" b="1" baseline="0" dirty="0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joue</a:t>
                      </a:r>
                      <a:r>
                        <a:rPr lang="en-GB" sz="1300" b="1" baseline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en-GB" sz="1300" b="1" baseline="0" dirty="0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fais</a:t>
                      </a:r>
                      <a:r>
                        <a:rPr lang="en-GB" sz="1300" b="1" baseline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GB" sz="13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300" baseline="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What sport do you play/do?</a:t>
                      </a: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300" baseline="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I play/ do…</a:t>
                      </a:r>
                      <a:endParaRPr lang="en-GB" sz="13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705996092"/>
                  </a:ext>
                </a:extLst>
              </a:tr>
            </a:tbl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xmlns="" id="{B85A2E52-16EB-40F6-9D07-5431B125A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14889783"/>
              </p:ext>
            </p:extLst>
          </p:nvPr>
        </p:nvGraphicFramePr>
        <p:xfrm>
          <a:off x="8039100" y="4543425"/>
          <a:ext cx="3895725" cy="16878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95725">
                  <a:extLst>
                    <a:ext uri="{9D8B030D-6E8A-4147-A177-3AD203B41FA5}">
                      <a16:colId xmlns:a16="http://schemas.microsoft.com/office/drawing/2014/main" xmlns="" val="1730985149"/>
                    </a:ext>
                  </a:extLst>
                </a:gridCol>
              </a:tblGrid>
              <a:tr h="3162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REMEMBER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02162616"/>
                  </a:ext>
                </a:extLst>
              </a:tr>
              <a:tr h="1099199"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Comic Sans MS" panose="030F0702030302020204" pitchFamily="66" charset="0"/>
                        </a:rPr>
                        <a:t>BALL GAMES:</a:t>
                      </a:r>
                      <a:r>
                        <a:rPr lang="en-GB" sz="1200" b="1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1200" b="1" dirty="0">
                          <a:latin typeface="Comic Sans MS" panose="030F0702030302020204" pitchFamily="66" charset="0"/>
                        </a:rPr>
                        <a:t>use</a:t>
                      </a:r>
                      <a:r>
                        <a:rPr lang="en-GB" sz="1200" b="1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je </a:t>
                      </a:r>
                      <a:r>
                        <a:rPr lang="en-GB" sz="1200" b="1" dirty="0" err="1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joue</a:t>
                      </a:r>
                      <a:r>
                        <a:rPr lang="en-GB" sz="1200" b="1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au</a:t>
                      </a:r>
                    </a:p>
                    <a:p>
                      <a:r>
                        <a:rPr lang="en-GB" sz="1200" b="1" i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Je </a:t>
                      </a:r>
                      <a:r>
                        <a:rPr lang="en-GB" sz="1200" b="1" i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joue</a:t>
                      </a:r>
                      <a:r>
                        <a:rPr lang="en-GB" sz="1200" b="1" i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1200" b="1" i="1" u="sng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au</a:t>
                      </a:r>
                      <a:r>
                        <a:rPr lang="en-GB" sz="1200" b="1" i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football</a:t>
                      </a:r>
                    </a:p>
                    <a:p>
                      <a:endParaRPr lang="en-GB" sz="1200" b="1" i="1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20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NON-BALL GAMES: use </a:t>
                      </a:r>
                      <a:r>
                        <a:rPr lang="en-GB" sz="1200" b="1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je </a:t>
                      </a:r>
                      <a:r>
                        <a:rPr lang="en-GB" sz="1200" b="1" baseline="0" dirty="0" err="1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fais</a:t>
                      </a:r>
                      <a:r>
                        <a:rPr lang="en-GB" sz="1200" b="1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du/ de la/ de l’</a:t>
                      </a:r>
                    </a:p>
                    <a:p>
                      <a:r>
                        <a:rPr lang="en-GB" sz="1200" b="1" i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Je </a:t>
                      </a:r>
                      <a:r>
                        <a:rPr lang="en-GB" sz="1200" b="1" i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fais</a:t>
                      </a:r>
                      <a:r>
                        <a:rPr lang="en-GB" sz="1200" b="1" i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1200" b="1" i="1" u="sng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du</a:t>
                      </a:r>
                      <a:r>
                        <a:rPr lang="en-GB" sz="1200" b="1" i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judo</a:t>
                      </a:r>
                    </a:p>
                    <a:p>
                      <a:r>
                        <a:rPr lang="en-GB" sz="1200" b="1" i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Je </a:t>
                      </a:r>
                      <a:r>
                        <a:rPr lang="en-GB" sz="1200" b="1" i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fais</a:t>
                      </a:r>
                      <a:r>
                        <a:rPr lang="en-GB" sz="1200" b="1" i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1200" b="1" i="1" u="sng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de la </a:t>
                      </a:r>
                      <a:r>
                        <a:rPr lang="en-GB" sz="1200" b="1" i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natation</a:t>
                      </a:r>
                      <a:endParaRPr lang="en-GB" sz="1200" b="1" i="1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200" b="1" i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Je </a:t>
                      </a:r>
                      <a:r>
                        <a:rPr lang="en-GB" sz="1200" b="1" i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fais</a:t>
                      </a:r>
                      <a:r>
                        <a:rPr lang="en-GB" sz="1200" b="1" i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1200" b="1" i="1" u="sng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de </a:t>
                      </a:r>
                      <a:r>
                        <a:rPr lang="en-GB" sz="1200" b="1" i="1" u="sng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l’</a:t>
                      </a:r>
                      <a:r>
                        <a:rPr lang="en-GB" sz="1200" b="1" i="1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athlétisme</a:t>
                      </a:r>
                      <a:endParaRPr lang="en-GB" sz="1200" b="1" i="1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39451610"/>
                  </a:ext>
                </a:extLst>
              </a:tr>
            </a:tbl>
          </a:graphicData>
        </a:graphic>
      </p:graphicFrame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xmlns="" id="{E6A89808-C652-4042-844A-D46F648A59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48191738"/>
              </p:ext>
            </p:extLst>
          </p:nvPr>
        </p:nvGraphicFramePr>
        <p:xfrm>
          <a:off x="142875" y="197298"/>
          <a:ext cx="4623591" cy="6179303"/>
        </p:xfrm>
        <a:graphic>
          <a:graphicData uri="http://schemas.openxmlformats.org/drawingml/2006/table">
            <a:tbl>
              <a:tblPr firstRow="1" firstCol="1" bandRow="1"/>
              <a:tblGrid>
                <a:gridCol w="2340946">
                  <a:extLst>
                    <a:ext uri="{9D8B030D-6E8A-4147-A177-3AD203B41FA5}">
                      <a16:colId xmlns:a16="http://schemas.microsoft.com/office/drawing/2014/main" xmlns="" val="625691611"/>
                    </a:ext>
                  </a:extLst>
                </a:gridCol>
                <a:gridCol w="2282645">
                  <a:extLst>
                    <a:ext uri="{9D8B030D-6E8A-4147-A177-3AD203B41FA5}">
                      <a16:colId xmlns:a16="http://schemas.microsoft.com/office/drawing/2014/main" xmlns="" val="3325612597"/>
                    </a:ext>
                  </a:extLst>
                </a:gridCol>
              </a:tblGrid>
              <a:tr h="27895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b="1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Les Sports/</a:t>
                      </a:r>
                      <a:r>
                        <a:rPr lang="en-GB" sz="1300" b="1" baseline="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Sports</a:t>
                      </a:r>
                      <a:endParaRPr lang="en-GB" sz="13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78257523"/>
                  </a:ext>
                </a:extLst>
              </a:tr>
              <a:tr h="20660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b="1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Ball games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30716717"/>
                  </a:ext>
                </a:extLst>
              </a:tr>
              <a:tr h="22048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 b="1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Je </a:t>
                      </a:r>
                      <a:r>
                        <a:rPr lang="en-GB" sz="1300" b="1" dirty="0" err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joue</a:t>
                      </a:r>
                      <a:r>
                        <a:rPr lang="en-GB" sz="1300" b="1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au football</a:t>
                      </a:r>
                      <a:r>
                        <a:rPr lang="en-GB" sz="1300" b="1" baseline="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sz="1300" b="1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 play football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17343233"/>
                  </a:ext>
                </a:extLst>
              </a:tr>
              <a:tr h="22048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 b="1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Je </a:t>
                      </a:r>
                      <a:r>
                        <a:rPr lang="en-GB" sz="1300" b="1" dirty="0" err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joue</a:t>
                      </a:r>
                      <a:r>
                        <a:rPr lang="en-GB" sz="1300" b="1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au tennis</a:t>
                      </a:r>
                      <a:endParaRPr lang="en-GB" sz="1300" b="1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 play tennis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23422091"/>
                  </a:ext>
                </a:extLst>
              </a:tr>
              <a:tr h="22048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 b="1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Je </a:t>
                      </a:r>
                      <a:r>
                        <a:rPr lang="en-GB" sz="1300" b="1" dirty="0" err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joue</a:t>
                      </a:r>
                      <a:r>
                        <a:rPr lang="en-GB" sz="1300" b="1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au badminton</a:t>
                      </a:r>
                      <a:endParaRPr lang="en-GB" sz="1300" b="1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 play badminton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00946474"/>
                  </a:ext>
                </a:extLst>
              </a:tr>
              <a:tr h="2204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1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Je </a:t>
                      </a:r>
                      <a:r>
                        <a:rPr lang="en-GB" sz="1300" b="1" dirty="0" err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joue</a:t>
                      </a:r>
                      <a:r>
                        <a:rPr lang="en-GB" sz="1300" b="1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au golf</a:t>
                      </a:r>
                      <a:r>
                        <a:rPr lang="en-GB" sz="1300" b="1" baseline="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sz="1300" b="1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 play golf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67856569"/>
                  </a:ext>
                </a:extLst>
              </a:tr>
              <a:tr h="22048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 b="1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Je </a:t>
                      </a:r>
                      <a:r>
                        <a:rPr lang="en-GB" sz="1300" b="1" dirty="0" err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joue</a:t>
                      </a:r>
                      <a:r>
                        <a:rPr lang="en-GB" sz="1300" b="1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au rugby</a:t>
                      </a:r>
                      <a:endParaRPr lang="en-GB" sz="1300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 play</a:t>
                      </a:r>
                      <a:r>
                        <a:rPr lang="en-GB" sz="1300" baseline="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rugby</a:t>
                      </a:r>
                      <a:endParaRPr lang="en-GB" sz="1300" b="1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2615050"/>
                  </a:ext>
                </a:extLst>
              </a:tr>
              <a:tr h="22048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 b="1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Je </a:t>
                      </a:r>
                      <a:r>
                        <a:rPr lang="en-GB" sz="1300" b="1" dirty="0" err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joue</a:t>
                      </a:r>
                      <a:r>
                        <a:rPr lang="en-GB" sz="1300" b="1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au </a:t>
                      </a:r>
                      <a:r>
                        <a:rPr lang="en-GB" sz="1300" b="1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GB" sz="1300" b="1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ockey</a:t>
                      </a:r>
                      <a:endParaRPr lang="en-GB" sz="1300" b="1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 b="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 play hockey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048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 b="1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Je </a:t>
                      </a:r>
                      <a:r>
                        <a:rPr lang="en-GB" sz="1300" b="1" dirty="0" err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joue</a:t>
                      </a:r>
                      <a:r>
                        <a:rPr lang="en-GB" sz="1300" b="1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au basketball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 b="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 play basketball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048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 b="1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Je </a:t>
                      </a:r>
                      <a:r>
                        <a:rPr lang="en-GB" sz="1300" b="1" dirty="0" err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joue</a:t>
                      </a:r>
                      <a:r>
                        <a:rPr lang="en-GB" sz="1300" b="1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au snook</a:t>
                      </a:r>
                      <a:r>
                        <a:rPr lang="en-GB" sz="1300" b="1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er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 b="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 play</a:t>
                      </a:r>
                      <a:r>
                        <a:rPr lang="en-GB" sz="1300" b="0" baseline="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snooker</a:t>
                      </a:r>
                      <a:endParaRPr lang="en-GB" sz="1300" b="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2048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 b="1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Je </a:t>
                      </a:r>
                      <a:r>
                        <a:rPr lang="en-GB" sz="1300" b="1" dirty="0" err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joue</a:t>
                      </a:r>
                      <a:r>
                        <a:rPr lang="en-GB" sz="1300" b="1" baseline="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au ping-pong</a:t>
                      </a:r>
                      <a:endParaRPr lang="en-GB" sz="1300" b="1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 b="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 play table </a:t>
                      </a:r>
                      <a:r>
                        <a:rPr lang="en-GB" sz="1300" b="0" baseline="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tennis</a:t>
                      </a:r>
                      <a:endParaRPr lang="en-GB" sz="1300" b="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55466">
                <a:tc gridSpan="2">
                  <a:txBody>
                    <a:bodyPr/>
                    <a:lstStyle/>
                    <a:p>
                      <a:pPr algn="ctr"/>
                      <a:r>
                        <a:rPr lang="en-GB" sz="1300" b="1" dirty="0">
                          <a:latin typeface="Comic Sans MS" panose="030F0702030302020204" pitchFamily="66" charset="0"/>
                        </a:rPr>
                        <a:t>Non-ball games [le]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42728507"/>
                  </a:ext>
                </a:extLst>
              </a:tr>
              <a:tr h="1771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b="1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Je </a:t>
                      </a:r>
                      <a:r>
                        <a:rPr lang="en-GB" sz="1300" b="1" dirty="0" err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fais</a:t>
                      </a:r>
                      <a:r>
                        <a:rPr lang="en-GB" sz="1300" b="1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du </a:t>
                      </a:r>
                      <a:r>
                        <a:rPr lang="en-GB" sz="1300" b="1" dirty="0" err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cyclisme</a:t>
                      </a:r>
                      <a:endParaRPr lang="en-GB" sz="1300" b="1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 cycle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771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b="1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Je </a:t>
                      </a:r>
                      <a:r>
                        <a:rPr lang="en-GB" sz="1300" b="1" dirty="0" err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fais</a:t>
                      </a:r>
                      <a:r>
                        <a:rPr lang="en-GB" sz="1300" b="1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du judo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 do judo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771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b="1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Je </a:t>
                      </a:r>
                      <a:r>
                        <a:rPr lang="en-GB" sz="1300" b="1" dirty="0" err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fais</a:t>
                      </a:r>
                      <a:r>
                        <a:rPr lang="en-GB" sz="1300" b="1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du roll</a:t>
                      </a:r>
                      <a:r>
                        <a:rPr lang="en-GB" sz="1300" b="1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er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 roller skate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771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b="1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Je </a:t>
                      </a:r>
                      <a:r>
                        <a:rPr lang="en-GB" sz="1300" b="1" dirty="0" err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fais</a:t>
                      </a:r>
                      <a:r>
                        <a:rPr lang="en-GB" sz="1300" b="1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du skate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 do skateboarding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771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b="1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Je </a:t>
                      </a:r>
                      <a:r>
                        <a:rPr lang="en-GB" sz="1300" b="1" dirty="0" err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fais</a:t>
                      </a:r>
                      <a:r>
                        <a:rPr lang="en-GB" sz="1300" b="1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du ski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 ski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3450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1" dirty="0">
                          <a:latin typeface="Comic Sans MS" panose="030F0702030302020204" pitchFamily="66" charset="0"/>
                        </a:rPr>
                        <a:t>Non-ball games [la]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3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771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1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Je </a:t>
                      </a:r>
                      <a:r>
                        <a:rPr lang="en-GB" sz="1300" b="1" dirty="0" err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fais</a:t>
                      </a:r>
                      <a:r>
                        <a:rPr lang="en-GB" sz="1300" b="1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de la </a:t>
                      </a:r>
                      <a:r>
                        <a:rPr lang="en-GB" sz="1300" b="1" dirty="0" err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gymnastique</a:t>
                      </a:r>
                      <a:endParaRPr lang="en-GB" sz="1300" b="1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 do gymnastics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771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b="1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Je </a:t>
                      </a:r>
                      <a:r>
                        <a:rPr lang="en-GB" sz="1300" b="1" dirty="0" err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fais</a:t>
                      </a:r>
                      <a:r>
                        <a:rPr lang="en-GB" sz="1300" b="1" baseline="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de la </a:t>
                      </a:r>
                      <a:r>
                        <a:rPr lang="en-GB" sz="1300" b="1" baseline="0" dirty="0" err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nata</a:t>
                      </a:r>
                      <a:r>
                        <a:rPr lang="en-GB" sz="1300" b="1" baseline="0" dirty="0" err="1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tion</a:t>
                      </a:r>
                      <a:endParaRPr lang="en-GB" sz="1300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 swim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42932431"/>
                  </a:ext>
                </a:extLst>
              </a:tr>
              <a:tr h="1771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b="1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Je </a:t>
                      </a:r>
                      <a:r>
                        <a:rPr lang="en-GB" sz="1300" b="1" dirty="0" err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fais</a:t>
                      </a:r>
                      <a:r>
                        <a:rPr lang="en-GB" sz="1300" b="1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de la </a:t>
                      </a:r>
                      <a:r>
                        <a:rPr lang="en-GB" sz="1300" b="1" dirty="0" err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danse</a:t>
                      </a:r>
                      <a:endParaRPr lang="en-GB" sz="1300" b="1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 dance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229547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1" dirty="0">
                          <a:latin typeface="Comic Sans MS" panose="030F0702030302020204" pitchFamily="66" charset="0"/>
                        </a:rPr>
                        <a:t>Non-ball games [l’]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3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771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b="1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Je </a:t>
                      </a:r>
                      <a:r>
                        <a:rPr lang="en-GB" sz="1300" b="1" dirty="0" err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fais</a:t>
                      </a:r>
                      <a:r>
                        <a:rPr lang="en-GB" sz="1300" b="1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GB" sz="1300" b="1" dirty="0" err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l’équita</a:t>
                      </a:r>
                      <a:r>
                        <a:rPr lang="en-GB" sz="1300" b="1" dirty="0" err="1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tion</a:t>
                      </a:r>
                      <a:endParaRPr lang="en-GB" sz="1300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 do horse riding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57607405"/>
                  </a:ext>
                </a:extLst>
              </a:tr>
              <a:tr h="1771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b="1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Je </a:t>
                      </a:r>
                      <a:r>
                        <a:rPr lang="en-GB" sz="1300" b="1" dirty="0" err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fais</a:t>
                      </a:r>
                      <a:r>
                        <a:rPr lang="en-GB" sz="1300" b="1" baseline="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GB" sz="1300" b="1" baseline="0" dirty="0" err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l’at</a:t>
                      </a:r>
                      <a:r>
                        <a:rPr lang="en-GB" sz="1300" b="1" baseline="0" dirty="0" err="1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GB" sz="1300" b="1" baseline="0" dirty="0" err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létisme</a:t>
                      </a:r>
                      <a:endParaRPr lang="en-GB" sz="13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 do athletics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</a:tbl>
          </a:graphicData>
        </a:graphic>
      </p:graphicFrame>
      <p:pic>
        <p:nvPicPr>
          <p:cNvPr id="7" name="Picture 6" descr="A picture containing clock&#10;&#10;Description automatically generated">
            <a:extLst>
              <a:ext uri="{FF2B5EF4-FFF2-40B4-BE49-F238E27FC236}">
                <a16:creationId xmlns:a16="http://schemas.microsoft.com/office/drawing/2014/main" xmlns="" id="{4E2D2151-6160-405B-B1C6-17D138AB29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4905375" y="5024978"/>
            <a:ext cx="876300" cy="1376330"/>
          </a:xfrm>
          <a:prstGeom prst="rect">
            <a:avLst/>
          </a:prstGeom>
        </p:spPr>
      </p:pic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xmlns="" id="{73E604A9-F3D9-4F08-87C4-FD9697EDCD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33126049"/>
              </p:ext>
            </p:extLst>
          </p:nvPr>
        </p:nvGraphicFramePr>
        <p:xfrm>
          <a:off x="5879736" y="4668564"/>
          <a:ext cx="1959340" cy="792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73364">
                  <a:extLst>
                    <a:ext uri="{9D8B030D-6E8A-4147-A177-3AD203B41FA5}">
                      <a16:colId xmlns:a16="http://schemas.microsoft.com/office/drawing/2014/main" xmlns="" val="1730985149"/>
                    </a:ext>
                  </a:extLst>
                </a:gridCol>
                <a:gridCol w="9859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22736"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1" i="1" dirty="0">
                          <a:solidFill>
                            <a:srgbClr val="FF0000"/>
                          </a:solidFill>
                          <a:latin typeface="Comic Sans MS"/>
                        </a:rPr>
                        <a:t>VERBS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95880060"/>
                  </a:ext>
                </a:extLst>
              </a:tr>
              <a:tr h="195766">
                <a:tc>
                  <a:txBody>
                    <a:bodyPr/>
                    <a:lstStyle/>
                    <a:p>
                      <a:r>
                        <a:rPr lang="en-GB" sz="1100" b="1" dirty="0">
                          <a:latin typeface="Comic Sans MS"/>
                        </a:rPr>
                        <a:t>Je </a:t>
                      </a:r>
                      <a:r>
                        <a:rPr lang="en-GB" sz="1100" b="1" dirty="0" err="1">
                          <a:latin typeface="Comic Sans MS"/>
                        </a:rPr>
                        <a:t>joue</a:t>
                      </a:r>
                      <a:endParaRPr lang="en-GB" sz="1100" b="1" dirty="0">
                        <a:latin typeface="Comic Sans MS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0" dirty="0">
                          <a:latin typeface="Comic Sans MS"/>
                        </a:rPr>
                        <a:t>I play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23643277"/>
                  </a:ext>
                </a:extLst>
              </a:tr>
              <a:tr h="195766">
                <a:tc>
                  <a:txBody>
                    <a:bodyPr/>
                    <a:lstStyle/>
                    <a:p>
                      <a:r>
                        <a:rPr lang="en-GB" sz="1100" b="1" dirty="0">
                          <a:latin typeface="Comic Sans MS"/>
                        </a:rPr>
                        <a:t>Je </a:t>
                      </a:r>
                      <a:r>
                        <a:rPr lang="en-GB" sz="1100" b="1" dirty="0" err="1">
                          <a:latin typeface="Comic Sans MS"/>
                        </a:rPr>
                        <a:t>fais</a:t>
                      </a:r>
                      <a:endParaRPr lang="en-GB" sz="1100" b="1" dirty="0">
                        <a:latin typeface="Comic Sans MS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0" dirty="0">
                          <a:latin typeface="Comic Sans MS" panose="030F0702030302020204" pitchFamily="66" charset="0"/>
                        </a:rPr>
                        <a:t>I do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15" name="Picture 21" descr="Boy Dark Skin Brown Hair Happy · Free vector graphic on ...">
            <a:extLst>
              <a:ext uri="{FF2B5EF4-FFF2-40B4-BE49-F238E27FC236}">
                <a16:creationId xmlns:a16="http://schemas.microsoft.com/office/drawing/2014/main" xmlns="" id="{2B174142-2CE6-41A1-98DA-F2360135C646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80105" y="2038328"/>
            <a:ext cx="697436" cy="778336"/>
          </a:xfrm>
          <a:prstGeom prst="rect">
            <a:avLst/>
          </a:prstGeom>
        </p:spPr>
      </p:pic>
      <p:sp>
        <p:nvSpPr>
          <p:cNvPr id="16" name="Speech Bubble: Oval 28">
            <a:extLst>
              <a:ext uri="{FF2B5EF4-FFF2-40B4-BE49-F238E27FC236}">
                <a16:creationId xmlns:a16="http://schemas.microsoft.com/office/drawing/2014/main" xmlns="" id="{EB01BBA8-7001-4269-8DC1-F6277268F91C}"/>
              </a:ext>
            </a:extLst>
          </p:cNvPr>
          <p:cNvSpPr/>
          <p:nvPr/>
        </p:nvSpPr>
        <p:spPr>
          <a:xfrm>
            <a:off x="5769705" y="2100945"/>
            <a:ext cx="2176176" cy="725243"/>
          </a:xfrm>
          <a:prstGeom prst="wedgeEllipseCallout">
            <a:avLst>
              <a:gd name="adj1" fmla="val -56695"/>
              <a:gd name="adj2" fmla="val -35149"/>
            </a:avLst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Qu’est-ce</a:t>
            </a:r>
            <a:r>
              <a:rPr lang="en-GB" sz="14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14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que</a:t>
            </a:r>
            <a:r>
              <a:rPr lang="en-GB" sz="14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14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tu</a:t>
            </a:r>
            <a:r>
              <a:rPr lang="en-GB" sz="14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14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joues</a:t>
            </a:r>
            <a:r>
              <a:rPr lang="en-GB" sz="14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14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comme</a:t>
            </a:r>
            <a:r>
              <a:rPr lang="en-GB" sz="1400" b="1" dirty="0">
                <a:solidFill>
                  <a:schemeClr val="tx1"/>
                </a:solidFill>
                <a:latin typeface="Comic Sans MS" panose="030F0702030302020204" pitchFamily="66" charset="0"/>
              </a:rPr>
              <a:t> sport?</a:t>
            </a:r>
            <a:endParaRPr lang="en-GB" sz="1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Speech Bubble: Oval 28">
            <a:extLst>
              <a:ext uri="{FF2B5EF4-FFF2-40B4-BE49-F238E27FC236}">
                <a16:creationId xmlns:a16="http://schemas.microsoft.com/office/drawing/2014/main" xmlns="" id="{C5C1B119-4B95-4AF9-B09D-9090B103C000}"/>
              </a:ext>
            </a:extLst>
          </p:cNvPr>
          <p:cNvSpPr/>
          <p:nvPr/>
        </p:nvSpPr>
        <p:spPr>
          <a:xfrm>
            <a:off x="5155377" y="3120715"/>
            <a:ext cx="1573528" cy="781050"/>
          </a:xfrm>
          <a:prstGeom prst="wedgeEllipseCallout">
            <a:avLst>
              <a:gd name="adj1" fmla="val 87813"/>
              <a:gd name="adj2" fmla="val -20478"/>
            </a:avLst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  <a:latin typeface="Comic Sans MS" panose="030F0702030302020204" pitchFamily="66" charset="0"/>
              </a:rPr>
              <a:t>Je </a:t>
            </a:r>
            <a:r>
              <a:rPr lang="en-GB" sz="14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joue</a:t>
            </a:r>
            <a:r>
              <a:rPr lang="en-GB" sz="1400" b="1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en-GB" sz="1400" b="1">
                <a:solidFill>
                  <a:schemeClr val="tx1"/>
                </a:solidFill>
                <a:latin typeface="Comic Sans MS" panose="030F0702030302020204" pitchFamily="66" charset="0"/>
              </a:rPr>
              <a:t>au </a:t>
            </a:r>
            <a:r>
              <a:rPr lang="en-GB" sz="1400" b="1" dirty="0">
                <a:solidFill>
                  <a:schemeClr val="tx1"/>
                </a:solidFill>
                <a:latin typeface="Comic Sans MS" panose="030F0702030302020204" pitchFamily="66" charset="0"/>
              </a:rPr>
              <a:t>golf</a:t>
            </a:r>
          </a:p>
        </p:txBody>
      </p:sp>
      <p:pic>
        <p:nvPicPr>
          <p:cNvPr id="18" name="Picture 17" descr="A picture containing woman, holding, game, player&#10;&#10;Description automatically generated">
            <a:extLst>
              <a:ext uri="{FF2B5EF4-FFF2-40B4-BE49-F238E27FC236}">
                <a16:creationId xmlns:a16="http://schemas.microsoft.com/office/drawing/2014/main" xmlns="" id="{FBA918E1-5B1F-FF48-A6AA-229AA262330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46577" y="2997180"/>
            <a:ext cx="938183" cy="1283927"/>
          </a:xfrm>
          <a:prstGeom prst="rect">
            <a:avLst/>
          </a:prstGeom>
        </p:spPr>
      </p:pic>
      <p:sp>
        <p:nvSpPr>
          <p:cNvPr id="19" name="Speech Bubble: Oval 17">
            <a:extLst>
              <a:ext uri="{FF2B5EF4-FFF2-40B4-BE49-F238E27FC236}">
                <a16:creationId xmlns:a16="http://schemas.microsoft.com/office/drawing/2014/main" xmlns="" id="{4FFCD018-1568-4430-BBD7-EADC31BDC53E}"/>
              </a:ext>
            </a:extLst>
          </p:cNvPr>
          <p:cNvSpPr/>
          <p:nvPr/>
        </p:nvSpPr>
        <p:spPr>
          <a:xfrm>
            <a:off x="8371274" y="2122965"/>
            <a:ext cx="1981854" cy="754332"/>
          </a:xfrm>
          <a:prstGeom prst="wedgeEllipseCallout">
            <a:avLst>
              <a:gd name="adj1" fmla="val 69383"/>
              <a:gd name="adj2" fmla="val -391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Qu’est-ce</a:t>
            </a:r>
            <a:r>
              <a:rPr lang="en-GB" sz="14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14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que</a:t>
            </a:r>
            <a:r>
              <a:rPr lang="en-GB" sz="14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14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tu</a:t>
            </a:r>
            <a:r>
              <a:rPr lang="en-GB" sz="14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14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fais</a:t>
            </a:r>
            <a:r>
              <a:rPr lang="en-GB" sz="14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14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comme</a:t>
            </a:r>
            <a:r>
              <a:rPr lang="en-GB" sz="1400" b="1" dirty="0">
                <a:solidFill>
                  <a:schemeClr val="tx1"/>
                </a:solidFill>
                <a:latin typeface="Comic Sans MS" panose="030F0702030302020204" pitchFamily="66" charset="0"/>
              </a:rPr>
              <a:t> sport?</a:t>
            </a:r>
            <a:endParaRPr lang="en-GB" sz="1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1" name="Picture 20" descr="A picture containing icon&#10;&#10;Description automatically generated">
            <a:extLst>
              <a:ext uri="{FF2B5EF4-FFF2-40B4-BE49-F238E27FC236}">
                <a16:creationId xmlns:a16="http://schemas.microsoft.com/office/drawing/2014/main" xmlns="" id="{CB13BD0A-346E-4EA9-9A4C-F1FC9BA94B8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10754565" y="2106762"/>
            <a:ext cx="956398" cy="666490"/>
          </a:xfrm>
          <a:prstGeom prst="rect">
            <a:avLst/>
          </a:prstGeom>
        </p:spPr>
      </p:pic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xmlns="" id="{62C5A20A-9DF8-2D43-80B8-52CFFFB1726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91217" y="3263547"/>
            <a:ext cx="1152453" cy="754333"/>
          </a:xfrm>
          <a:prstGeom prst="rect">
            <a:avLst/>
          </a:prstGeom>
        </p:spPr>
      </p:pic>
      <p:sp>
        <p:nvSpPr>
          <p:cNvPr id="23" name="Speech Bubble: Oval 28">
            <a:extLst>
              <a:ext uri="{FF2B5EF4-FFF2-40B4-BE49-F238E27FC236}">
                <a16:creationId xmlns:a16="http://schemas.microsoft.com/office/drawing/2014/main" xmlns="" id="{C5C1B119-4B95-4AF9-B09D-9090B103C000}"/>
              </a:ext>
            </a:extLst>
          </p:cNvPr>
          <p:cNvSpPr/>
          <p:nvPr/>
        </p:nvSpPr>
        <p:spPr>
          <a:xfrm>
            <a:off x="10147983" y="3111190"/>
            <a:ext cx="1769418" cy="754332"/>
          </a:xfrm>
          <a:prstGeom prst="wedgeEllipseCallout">
            <a:avLst>
              <a:gd name="adj1" fmla="val -69965"/>
              <a:gd name="adj2" fmla="val -19835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  <a:latin typeface="Comic Sans MS" panose="030F0702030302020204" pitchFamily="66" charset="0"/>
              </a:rPr>
              <a:t>Je </a:t>
            </a:r>
            <a:r>
              <a:rPr lang="en-GB" sz="14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fais</a:t>
            </a:r>
            <a:r>
              <a:rPr lang="en-GB" sz="1400" b="1" dirty="0">
                <a:solidFill>
                  <a:schemeClr val="tx1"/>
                </a:solidFill>
                <a:latin typeface="Comic Sans MS" panose="030F0702030302020204" pitchFamily="66" charset="0"/>
              </a:rPr>
              <a:t> de </a:t>
            </a:r>
            <a:r>
              <a:rPr lang="en-GB" sz="14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l’équita</a:t>
            </a:r>
            <a:r>
              <a:rPr lang="en-GB" sz="1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tion</a:t>
            </a:r>
            <a:endParaRPr lang="en-GB" sz="1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2246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6339163-8AFB-4316-8D47-810E00DCA85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640230" y="146840"/>
            <a:ext cx="1990725" cy="445770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E6A89808-C652-4042-844A-D46F648A59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17786755"/>
              </p:ext>
            </p:extLst>
          </p:nvPr>
        </p:nvGraphicFramePr>
        <p:xfrm>
          <a:off x="8713771" y="975199"/>
          <a:ext cx="2763558" cy="2310275"/>
        </p:xfrm>
        <a:graphic>
          <a:graphicData uri="http://schemas.openxmlformats.org/drawingml/2006/table">
            <a:tbl>
              <a:tblPr firstRow="1" firstCol="1" bandRow="1"/>
              <a:tblGrid>
                <a:gridCol w="1185660">
                  <a:extLst>
                    <a:ext uri="{9D8B030D-6E8A-4147-A177-3AD203B41FA5}">
                      <a16:colId xmlns:a16="http://schemas.microsoft.com/office/drawing/2014/main" xmlns="" val="625691611"/>
                    </a:ext>
                  </a:extLst>
                </a:gridCol>
                <a:gridCol w="1577898">
                  <a:extLst>
                    <a:ext uri="{9D8B030D-6E8A-4147-A177-3AD203B41FA5}">
                      <a16:colId xmlns:a16="http://schemas.microsoft.com/office/drawing/2014/main" xmlns="" val="3325612597"/>
                    </a:ext>
                  </a:extLst>
                </a:gridCol>
              </a:tblGrid>
              <a:tr h="27271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Les </a:t>
                      </a:r>
                      <a:r>
                        <a:rPr lang="en-GB" sz="1400" b="1" dirty="0" err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Adjectifs</a:t>
                      </a:r>
                      <a:r>
                        <a:rPr lang="en-GB" sz="1400" b="1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Adjectives</a:t>
                      </a:r>
                      <a:endParaRPr lang="en-GB" sz="14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78257523"/>
                  </a:ext>
                </a:extLst>
              </a:tr>
              <a:tr h="33950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facile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easy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17343233"/>
                  </a:ext>
                </a:extLst>
              </a:tr>
              <a:tr h="33950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difficile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difficult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23422091"/>
                  </a:ext>
                </a:extLst>
              </a:tr>
              <a:tr h="34002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intéressant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interesting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00946474"/>
                  </a:ext>
                </a:extLst>
              </a:tr>
              <a:tr h="33950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amusant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fun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67856569"/>
                  </a:ext>
                </a:extLst>
              </a:tr>
              <a:tr h="33950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ennuyeux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boring</a:t>
                      </a:r>
                      <a:endParaRPr lang="en-GB" sz="1400" b="1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2615050"/>
                  </a:ext>
                </a:extLst>
              </a:tr>
              <a:tr h="33950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dangereux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dangerous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xmlns="" id="{12AE0043-0DCD-B643-AF77-5CF5AE3D6E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3498609" y="4965430"/>
            <a:ext cx="1321219" cy="934223"/>
          </a:xfrm>
          <a:prstGeom prst="rect">
            <a:avLst/>
          </a:prstGeom>
        </p:spPr>
      </p:pic>
      <p:pic>
        <p:nvPicPr>
          <p:cNvPr id="10" name="Picture 1">
            <a:extLst>
              <a:ext uri="{FF2B5EF4-FFF2-40B4-BE49-F238E27FC236}">
                <a16:creationId xmlns:a16="http://schemas.microsoft.com/office/drawing/2014/main" xmlns="" id="{056A7C0D-4745-4380-81B0-C894014DA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39323" y="1041874"/>
            <a:ext cx="3152127" cy="1043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029200" y="1289144"/>
            <a:ext cx="22288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>
                <a:latin typeface="Comic Sans MS" pitchFamily="66" charset="0"/>
              </a:rPr>
              <a:t>parce</a:t>
            </a:r>
            <a:r>
              <a:rPr lang="en-GB" dirty="0">
                <a:latin typeface="Comic Sans MS" pitchFamily="66" charset="0"/>
              </a:rPr>
              <a:t> </a:t>
            </a:r>
            <a:r>
              <a:rPr lang="en-GB" dirty="0" err="1">
                <a:latin typeface="Comic Sans MS" pitchFamily="66" charset="0"/>
              </a:rPr>
              <a:t>que</a:t>
            </a:r>
            <a:r>
              <a:rPr lang="en-GB" dirty="0">
                <a:latin typeface="Comic Sans MS" pitchFamily="66" charset="0"/>
              </a:rPr>
              <a:t> </a:t>
            </a:r>
            <a:r>
              <a:rPr lang="en-GB" dirty="0" err="1">
                <a:latin typeface="Comic Sans MS" pitchFamily="66" charset="0"/>
              </a:rPr>
              <a:t>c’est</a:t>
            </a:r>
            <a:r>
              <a:rPr lang="en-GB" dirty="0">
                <a:latin typeface="Comic Sans MS" pitchFamily="66" charset="0"/>
              </a:rPr>
              <a:t>…</a:t>
            </a:r>
          </a:p>
          <a:p>
            <a:pPr algn="ctr"/>
            <a:r>
              <a:rPr lang="en-GB" sz="1200" dirty="0">
                <a:latin typeface="Comic Sans MS" pitchFamily="66" charset="0"/>
              </a:rPr>
              <a:t>(because it is ...)</a:t>
            </a:r>
          </a:p>
        </p:txBody>
      </p:sp>
      <p:sp>
        <p:nvSpPr>
          <p:cNvPr id="17" name="Oval Callout 2">
            <a:extLst>
              <a:ext uri="{FF2B5EF4-FFF2-40B4-BE49-F238E27FC236}">
                <a16:creationId xmlns:a16="http://schemas.microsoft.com/office/drawing/2014/main" xmlns="" id="{72ECA7CA-3CB2-47F4-AAFE-8D1BB88AAACD}"/>
              </a:ext>
            </a:extLst>
          </p:cNvPr>
          <p:cNvSpPr/>
          <p:nvPr/>
        </p:nvSpPr>
        <p:spPr>
          <a:xfrm>
            <a:off x="495745" y="4733925"/>
            <a:ext cx="2538169" cy="971123"/>
          </a:xfrm>
          <a:prstGeom prst="wedgeEllipseCallout">
            <a:avLst>
              <a:gd name="adj1" fmla="val 66527"/>
              <a:gd name="adj2" fmla="val -934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dirty="0">
                <a:solidFill>
                  <a:schemeClr val="tx1"/>
                </a:solidFill>
                <a:latin typeface="Comic Sans MS"/>
              </a:rPr>
              <a:t>Je </a:t>
            </a:r>
            <a:r>
              <a:rPr lang="en-GB" sz="1400" dirty="0" err="1">
                <a:solidFill>
                  <a:schemeClr val="tx1"/>
                </a:solidFill>
                <a:latin typeface="Comic Sans MS"/>
              </a:rPr>
              <a:t>n’aime</a:t>
            </a:r>
            <a:r>
              <a:rPr lang="en-GB" sz="1400" dirty="0">
                <a:solidFill>
                  <a:schemeClr val="tx1"/>
                </a:solidFill>
                <a:latin typeface="Comic Sans MS"/>
              </a:rPr>
              <a:t> pas la </a:t>
            </a:r>
            <a:r>
              <a:rPr lang="en-GB" sz="1400" dirty="0" err="1">
                <a:solidFill>
                  <a:schemeClr val="tx1"/>
                </a:solidFill>
                <a:latin typeface="Comic Sans MS"/>
              </a:rPr>
              <a:t>nata</a:t>
            </a:r>
            <a:r>
              <a:rPr lang="en-GB" sz="1400" dirty="0" err="1">
                <a:solidFill>
                  <a:srgbClr val="FF0000"/>
                </a:solidFill>
                <a:latin typeface="Comic Sans MS"/>
              </a:rPr>
              <a:t>tion</a:t>
            </a:r>
            <a:r>
              <a:rPr lang="en-GB" sz="1400" dirty="0">
                <a:solidFill>
                  <a:schemeClr val="tx1"/>
                </a:solidFill>
                <a:latin typeface="Comic Sans MS"/>
              </a:rPr>
              <a:t> </a:t>
            </a:r>
            <a:r>
              <a:rPr lang="en-GB" sz="1400" dirty="0" err="1">
                <a:solidFill>
                  <a:schemeClr val="tx1"/>
                </a:solidFill>
                <a:latin typeface="Comic Sans MS"/>
              </a:rPr>
              <a:t>parce</a:t>
            </a:r>
            <a:r>
              <a:rPr lang="en-GB" sz="1400" dirty="0">
                <a:solidFill>
                  <a:schemeClr val="tx1"/>
                </a:solidFill>
                <a:latin typeface="Comic Sans MS"/>
              </a:rPr>
              <a:t> </a:t>
            </a:r>
            <a:r>
              <a:rPr lang="en-GB" sz="1400" dirty="0" err="1">
                <a:solidFill>
                  <a:schemeClr val="tx1"/>
                </a:solidFill>
                <a:latin typeface="Comic Sans MS"/>
              </a:rPr>
              <a:t>que</a:t>
            </a:r>
            <a:r>
              <a:rPr lang="en-GB" sz="1400" dirty="0">
                <a:solidFill>
                  <a:schemeClr val="tx1"/>
                </a:solidFill>
                <a:latin typeface="Comic Sans MS"/>
              </a:rPr>
              <a:t> </a:t>
            </a:r>
            <a:r>
              <a:rPr lang="en-GB" sz="1400" dirty="0" err="1">
                <a:solidFill>
                  <a:schemeClr val="tx1"/>
                </a:solidFill>
                <a:latin typeface="Comic Sans MS"/>
              </a:rPr>
              <a:t>c’est</a:t>
            </a:r>
            <a:r>
              <a:rPr lang="en-GB" sz="1400" dirty="0">
                <a:solidFill>
                  <a:schemeClr val="tx1"/>
                </a:solidFill>
                <a:latin typeface="Comic Sans MS"/>
              </a:rPr>
              <a:t> </a:t>
            </a:r>
            <a:r>
              <a:rPr lang="en-GB" sz="1400" dirty="0" err="1">
                <a:solidFill>
                  <a:schemeClr val="tx1"/>
                </a:solidFill>
                <a:latin typeface="Comic Sans MS"/>
              </a:rPr>
              <a:t>difficile</a:t>
            </a:r>
            <a:r>
              <a:rPr lang="en-GB" sz="1400" dirty="0">
                <a:solidFill>
                  <a:schemeClr val="tx1"/>
                </a:solidFill>
                <a:latin typeface="Comic Sans MS"/>
              </a:rPr>
              <a:t> et </a:t>
            </a:r>
            <a:r>
              <a:rPr lang="en-GB" sz="1400" dirty="0" err="1">
                <a:solidFill>
                  <a:schemeClr val="tx1"/>
                </a:solidFill>
                <a:latin typeface="Comic Sans MS"/>
              </a:rPr>
              <a:t>dangereux</a:t>
            </a:r>
            <a:endParaRPr lang="en-GB" sz="1400" dirty="0">
              <a:solidFill>
                <a:schemeClr val="tx1"/>
              </a:solidFill>
              <a:latin typeface="Comic Sans MS"/>
            </a:endParaRPr>
          </a:p>
        </p:txBody>
      </p:sp>
      <p:sp>
        <p:nvSpPr>
          <p:cNvPr id="22" name="Text Box 2">
            <a:extLst>
              <a:ext uri="{FF2B5EF4-FFF2-40B4-BE49-F238E27FC236}">
                <a16:creationId xmlns:a16="http://schemas.microsoft.com/office/drawing/2014/main" xmlns="" id="{752A40F2-15EB-4603-9CF4-522F086F66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9982" y="202847"/>
            <a:ext cx="2872079" cy="569107"/>
          </a:xfrm>
          <a:prstGeom prst="rect">
            <a:avLst/>
          </a:prstGeom>
          <a:noFill/>
          <a:ln w="25400">
            <a:solidFill>
              <a:srgbClr val="99195E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600" b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Arial Unicode MS"/>
                <a:cs typeface="Arial Unicode MS"/>
              </a:rPr>
              <a:t>French Year 4, Summer 1</a:t>
            </a:r>
            <a:endParaRPr lang="en-GB" sz="1600" dirty="0">
              <a:solidFill>
                <a:srgbClr val="000000"/>
              </a:solidFill>
              <a:effectLst/>
              <a:latin typeface="Comic Sans MS" panose="030F0702030302020204" pitchFamily="66" charset="0"/>
              <a:ea typeface="Arial Unicode MS"/>
              <a:cs typeface="Arial Unicode MS"/>
            </a:endParaRPr>
          </a:p>
          <a:p>
            <a:pPr algn="ctr"/>
            <a:r>
              <a:rPr lang="en-GB" sz="1600" b="1" dirty="0">
                <a:solidFill>
                  <a:srgbClr val="000000"/>
                </a:solidFill>
                <a:effectLst/>
                <a:latin typeface="Comic Sans MS"/>
                <a:ea typeface="Arial Unicode MS"/>
                <a:cs typeface="Arial Unicode MS"/>
              </a:rPr>
              <a:t>Sports</a:t>
            </a:r>
            <a:r>
              <a:rPr lang="en-GB" sz="1600" b="1" dirty="0">
                <a:solidFill>
                  <a:srgbClr val="000000"/>
                </a:solidFill>
                <a:latin typeface="Comic Sans MS"/>
                <a:ea typeface="Arial Unicode MS"/>
                <a:cs typeface="Arial Unicode MS"/>
              </a:rPr>
              <a:t> and Opinions</a:t>
            </a:r>
            <a:endParaRPr lang="en-GB" sz="1600" dirty="0">
              <a:solidFill>
                <a:srgbClr val="000000"/>
              </a:solidFill>
              <a:effectLst/>
              <a:latin typeface="Comic Sans MS"/>
              <a:ea typeface="Arial Unicode MS"/>
              <a:cs typeface="Arial Unicode MS"/>
            </a:endParaRPr>
          </a:p>
          <a:p>
            <a:pPr algn="ctr">
              <a:spcAft>
                <a:spcPts val="0"/>
              </a:spcAft>
            </a:pPr>
            <a:endParaRPr lang="en-GB" sz="1100" dirty="0">
              <a:solidFill>
                <a:srgbClr val="000000"/>
              </a:solidFill>
              <a:effectLst/>
              <a:latin typeface="Helvetica Neue"/>
              <a:ea typeface="Arial Unicode MS"/>
              <a:cs typeface="Arial Unicode MS"/>
            </a:endParaRP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xmlns="" id="{9BC90151-F45F-4E85-80C6-BEA94540C9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39332890"/>
              </p:ext>
            </p:extLst>
          </p:nvPr>
        </p:nvGraphicFramePr>
        <p:xfrm>
          <a:off x="1107960" y="1041874"/>
          <a:ext cx="2793342" cy="1946716"/>
        </p:xfrm>
        <a:graphic>
          <a:graphicData uri="http://schemas.openxmlformats.org/drawingml/2006/table">
            <a:tbl>
              <a:tblPr firstRow="1" firstCol="1" bandRow="1"/>
              <a:tblGrid>
                <a:gridCol w="1383603">
                  <a:extLst>
                    <a:ext uri="{9D8B030D-6E8A-4147-A177-3AD203B41FA5}">
                      <a16:colId xmlns:a16="http://schemas.microsoft.com/office/drawing/2014/main" xmlns="" val="1386300890"/>
                    </a:ext>
                  </a:extLst>
                </a:gridCol>
                <a:gridCol w="1409739">
                  <a:extLst>
                    <a:ext uri="{9D8B030D-6E8A-4147-A177-3AD203B41FA5}">
                      <a16:colId xmlns:a16="http://schemas.microsoft.com/office/drawing/2014/main" xmlns="" val="1590884872"/>
                    </a:ext>
                  </a:extLst>
                </a:gridCol>
              </a:tblGrid>
              <a:tr h="5317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Les Opinions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Opinions</a:t>
                      </a: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64236222"/>
                  </a:ext>
                </a:extLst>
              </a:tr>
              <a:tr h="3464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err="1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J’aime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Comic Sans MS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 like</a:t>
                      </a: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74130535"/>
                  </a:ext>
                </a:extLst>
              </a:tr>
              <a:tr h="3464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err="1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J’adore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Comic Sans MS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 love</a:t>
                      </a: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40267238"/>
                  </a:ext>
                </a:extLst>
              </a:tr>
              <a:tr h="3464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Je </a:t>
                      </a:r>
                      <a:r>
                        <a:rPr lang="en-GB" sz="1400" b="1" dirty="0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n’aime</a:t>
                      </a: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pas</a:t>
                      </a: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I don’t like</a:t>
                      </a: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71693458"/>
                  </a:ext>
                </a:extLst>
              </a:tr>
              <a:tr h="3464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Je </a:t>
                      </a:r>
                      <a:r>
                        <a:rPr lang="en-GB" sz="1400" b="1" dirty="0" err="1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déteste</a:t>
                      </a: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 hate</a:t>
                      </a: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74948894"/>
                  </a:ext>
                </a:extLst>
              </a:tr>
            </a:tbl>
          </a:graphicData>
        </a:graphic>
      </p:graphicFrame>
      <p:pic>
        <p:nvPicPr>
          <p:cNvPr id="14" name="Picture 8" descr="Cartoon friends ride a bike free image">
            <a:extLst>
              <a:ext uri="{FF2B5EF4-FFF2-40B4-BE49-F238E27FC236}">
                <a16:creationId xmlns:a16="http://schemas.microsoft.com/office/drawing/2014/main" xmlns="" id="{785F465B-79EE-4834-BF87-2F254B808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52433" y="3313531"/>
            <a:ext cx="1267138" cy="1307844"/>
          </a:xfrm>
          <a:prstGeom prst="rect">
            <a:avLst/>
          </a:prstGeom>
          <a:noFill/>
        </p:spPr>
      </p:pic>
      <p:pic>
        <p:nvPicPr>
          <p:cNvPr id="16" name="Picture 10" descr="Over 100 Free Soccer Ball Vectors - Pixabay - Pixabay">
            <a:extLst>
              <a:ext uri="{FF2B5EF4-FFF2-40B4-BE49-F238E27FC236}">
                <a16:creationId xmlns:a16="http://schemas.microsoft.com/office/drawing/2014/main" xmlns="" id="{EDA737B8-C4BD-4B9A-A548-F54445E9C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24447" y="3687075"/>
            <a:ext cx="1000125" cy="1278355"/>
          </a:xfrm>
          <a:prstGeom prst="rect">
            <a:avLst/>
          </a:prstGeom>
          <a:noFill/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793E736A-29D3-400A-9789-D4168BFE96E6}"/>
              </a:ext>
            </a:extLst>
          </p:cNvPr>
          <p:cNvCxnSpPr/>
          <p:nvPr/>
        </p:nvCxnSpPr>
        <p:spPr>
          <a:xfrm>
            <a:off x="3498609" y="5400248"/>
            <a:ext cx="1114425" cy="5619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DED67B04-AEA8-4BB3-8447-BCA9155944E7}"/>
              </a:ext>
            </a:extLst>
          </p:cNvPr>
          <p:cNvCxnSpPr/>
          <p:nvPr/>
        </p:nvCxnSpPr>
        <p:spPr>
          <a:xfrm flipV="1">
            <a:off x="3546234" y="5428824"/>
            <a:ext cx="1104900" cy="55244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Callout 2">
            <a:extLst>
              <a:ext uri="{FF2B5EF4-FFF2-40B4-BE49-F238E27FC236}">
                <a16:creationId xmlns:a16="http://schemas.microsoft.com/office/drawing/2014/main" xmlns="" id="{898A87CE-5E66-4F8D-A36F-9AB2C1A43509}"/>
              </a:ext>
            </a:extLst>
          </p:cNvPr>
          <p:cNvSpPr/>
          <p:nvPr/>
        </p:nvSpPr>
        <p:spPr>
          <a:xfrm>
            <a:off x="6867526" y="3808503"/>
            <a:ext cx="2640092" cy="1203868"/>
          </a:xfrm>
          <a:prstGeom prst="wedgeEllipseCallout">
            <a:avLst>
              <a:gd name="adj1" fmla="val 66527"/>
              <a:gd name="adj2" fmla="val -934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dirty="0">
                <a:solidFill>
                  <a:schemeClr val="tx1"/>
                </a:solidFill>
                <a:latin typeface="Comic Sans MS" pitchFamily="66" charset="0"/>
              </a:rPr>
              <a:t>Je </a:t>
            </a:r>
            <a:r>
              <a:rPr lang="en-GB" sz="1400" dirty="0" err="1">
                <a:solidFill>
                  <a:schemeClr val="tx1"/>
                </a:solidFill>
                <a:latin typeface="Comic Sans MS" pitchFamily="66" charset="0"/>
              </a:rPr>
              <a:t>déteste</a:t>
            </a:r>
            <a:r>
              <a:rPr lang="en-GB" sz="1400" dirty="0">
                <a:solidFill>
                  <a:schemeClr val="tx1"/>
                </a:solidFill>
                <a:latin typeface="Comic Sans MS" pitchFamily="66" charset="0"/>
              </a:rPr>
              <a:t> le football </a:t>
            </a:r>
            <a:r>
              <a:rPr lang="en-GB" sz="1400" dirty="0" err="1">
                <a:solidFill>
                  <a:schemeClr val="tx1"/>
                </a:solidFill>
                <a:latin typeface="Comic Sans MS" pitchFamily="66" charset="0"/>
              </a:rPr>
              <a:t>parce</a:t>
            </a:r>
            <a:r>
              <a:rPr lang="en-GB" sz="1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GB" sz="1400" dirty="0" err="1">
                <a:solidFill>
                  <a:schemeClr val="tx1"/>
                </a:solidFill>
                <a:latin typeface="Comic Sans MS" pitchFamily="66" charset="0"/>
              </a:rPr>
              <a:t>que</a:t>
            </a:r>
            <a:r>
              <a:rPr lang="en-GB" sz="1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GB" sz="1400" dirty="0" err="1">
                <a:solidFill>
                  <a:schemeClr val="tx1"/>
                </a:solidFill>
                <a:latin typeface="Comic Sans MS" pitchFamily="66" charset="0"/>
              </a:rPr>
              <a:t>c’est</a:t>
            </a:r>
            <a:r>
              <a:rPr lang="en-GB" sz="1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GB" sz="1400" dirty="0" err="1">
                <a:solidFill>
                  <a:schemeClr val="tx1"/>
                </a:solidFill>
                <a:latin typeface="Comic Sans MS" pitchFamily="66" charset="0"/>
              </a:rPr>
              <a:t>ennuyeux</a:t>
            </a:r>
            <a:endParaRPr lang="en-GB" sz="1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6" name="Oval Callout 2">
            <a:extLst>
              <a:ext uri="{FF2B5EF4-FFF2-40B4-BE49-F238E27FC236}">
                <a16:creationId xmlns:a16="http://schemas.microsoft.com/office/drawing/2014/main" xmlns="" id="{628D2990-4CC1-4519-82C2-24CA8B225F91}"/>
              </a:ext>
            </a:extLst>
          </p:cNvPr>
          <p:cNvSpPr/>
          <p:nvPr/>
        </p:nvSpPr>
        <p:spPr>
          <a:xfrm>
            <a:off x="2167553" y="3164627"/>
            <a:ext cx="2851637" cy="934224"/>
          </a:xfrm>
          <a:prstGeom prst="wedgeEllipseCallout">
            <a:avLst>
              <a:gd name="adj1" fmla="val -71141"/>
              <a:gd name="adj2" fmla="val -13514"/>
            </a:avLst>
          </a:prstGeom>
          <a:solidFill>
            <a:srgbClr val="CC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dirty="0" err="1">
                <a:solidFill>
                  <a:schemeClr val="tx1"/>
                </a:solidFill>
                <a:latin typeface="Comic Sans MS" pitchFamily="66" charset="0"/>
              </a:rPr>
              <a:t>J’aime</a:t>
            </a:r>
            <a:r>
              <a:rPr lang="en-GB" sz="1400" dirty="0">
                <a:solidFill>
                  <a:schemeClr val="tx1"/>
                </a:solidFill>
                <a:latin typeface="Comic Sans MS" pitchFamily="66" charset="0"/>
              </a:rPr>
              <a:t> le </a:t>
            </a:r>
            <a:r>
              <a:rPr lang="en-GB" sz="1400" dirty="0" err="1">
                <a:solidFill>
                  <a:schemeClr val="tx1"/>
                </a:solidFill>
                <a:latin typeface="Comic Sans MS" pitchFamily="66" charset="0"/>
              </a:rPr>
              <a:t>cyclisme</a:t>
            </a:r>
            <a:r>
              <a:rPr lang="en-GB" sz="1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GB" sz="1400" dirty="0" err="1">
                <a:solidFill>
                  <a:schemeClr val="tx1"/>
                </a:solidFill>
                <a:latin typeface="Comic Sans MS" pitchFamily="66" charset="0"/>
              </a:rPr>
              <a:t>parce</a:t>
            </a:r>
            <a:r>
              <a:rPr lang="en-GB" sz="1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GB" sz="1400" dirty="0" err="1">
                <a:solidFill>
                  <a:schemeClr val="tx1"/>
                </a:solidFill>
                <a:latin typeface="Comic Sans MS" pitchFamily="66" charset="0"/>
              </a:rPr>
              <a:t>que</a:t>
            </a:r>
            <a:r>
              <a:rPr lang="en-GB" sz="1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GB" sz="1400" dirty="0" err="1">
                <a:solidFill>
                  <a:schemeClr val="tx1"/>
                </a:solidFill>
                <a:latin typeface="Comic Sans MS" pitchFamily="66" charset="0"/>
              </a:rPr>
              <a:t>c’est</a:t>
            </a:r>
            <a:r>
              <a:rPr lang="en-GB" sz="1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GB" sz="1400" dirty="0" err="1">
                <a:solidFill>
                  <a:schemeClr val="tx1"/>
                </a:solidFill>
                <a:latin typeface="Comic Sans MS" pitchFamily="66" charset="0"/>
              </a:rPr>
              <a:t>intéressant</a:t>
            </a:r>
            <a:r>
              <a:rPr lang="en-GB" sz="1400" dirty="0">
                <a:solidFill>
                  <a:schemeClr val="tx1"/>
                </a:solidFill>
                <a:latin typeface="Comic Sans MS" pitchFamily="66" charset="0"/>
              </a:rPr>
              <a:t> et facile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D08EB5DC-F406-4604-AD2B-F8776B16DD92}"/>
              </a:ext>
            </a:extLst>
          </p:cNvPr>
          <p:cNvCxnSpPr/>
          <p:nvPr/>
        </p:nvCxnSpPr>
        <p:spPr>
          <a:xfrm>
            <a:off x="9872047" y="4102032"/>
            <a:ext cx="1114425" cy="5619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FC7C9949-4349-4FC2-9C6C-A6431C30130F}"/>
              </a:ext>
            </a:extLst>
          </p:cNvPr>
          <p:cNvCxnSpPr/>
          <p:nvPr/>
        </p:nvCxnSpPr>
        <p:spPr>
          <a:xfrm flipV="1">
            <a:off x="9919672" y="4130608"/>
            <a:ext cx="1104900" cy="55244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6A0F1221-F921-4F68-87E9-F3A7F81246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09319160"/>
              </p:ext>
            </p:extLst>
          </p:nvPr>
        </p:nvGraphicFramePr>
        <p:xfrm>
          <a:off x="5534630" y="5387923"/>
          <a:ext cx="6387864" cy="10234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4644">
                  <a:extLst>
                    <a:ext uri="{9D8B030D-6E8A-4147-A177-3AD203B41FA5}">
                      <a16:colId xmlns:a16="http://schemas.microsoft.com/office/drawing/2014/main" xmlns="" val="177267333"/>
                    </a:ext>
                  </a:extLst>
                </a:gridCol>
                <a:gridCol w="1064644">
                  <a:extLst>
                    <a:ext uri="{9D8B030D-6E8A-4147-A177-3AD203B41FA5}">
                      <a16:colId xmlns:a16="http://schemas.microsoft.com/office/drawing/2014/main" xmlns="" val="1539998847"/>
                    </a:ext>
                  </a:extLst>
                </a:gridCol>
                <a:gridCol w="1064644">
                  <a:extLst>
                    <a:ext uri="{9D8B030D-6E8A-4147-A177-3AD203B41FA5}">
                      <a16:colId xmlns:a16="http://schemas.microsoft.com/office/drawing/2014/main" xmlns="" val="213329910"/>
                    </a:ext>
                  </a:extLst>
                </a:gridCol>
                <a:gridCol w="1064644">
                  <a:extLst>
                    <a:ext uri="{9D8B030D-6E8A-4147-A177-3AD203B41FA5}">
                      <a16:colId xmlns:a16="http://schemas.microsoft.com/office/drawing/2014/main" xmlns="" val="4234249175"/>
                    </a:ext>
                  </a:extLst>
                </a:gridCol>
                <a:gridCol w="1064644">
                  <a:extLst>
                    <a:ext uri="{9D8B030D-6E8A-4147-A177-3AD203B41FA5}">
                      <a16:colId xmlns:a16="http://schemas.microsoft.com/office/drawing/2014/main" xmlns="" val="1356595744"/>
                    </a:ext>
                  </a:extLst>
                </a:gridCol>
                <a:gridCol w="1064644">
                  <a:extLst>
                    <a:ext uri="{9D8B030D-6E8A-4147-A177-3AD203B41FA5}">
                      <a16:colId xmlns:a16="http://schemas.microsoft.com/office/drawing/2014/main" xmlns="" val="538479302"/>
                    </a:ext>
                  </a:extLst>
                </a:gridCol>
              </a:tblGrid>
              <a:tr h="426929">
                <a:tc gridSpan="6"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omic Sans MS" pitchFamily="66" charset="0"/>
                        </a:rPr>
                        <a:t>Les</a:t>
                      </a:r>
                      <a:r>
                        <a:rPr lang="en-GB" sz="1800" b="1" baseline="0" dirty="0">
                          <a:latin typeface="Comic Sans MS" pitchFamily="66" charset="0"/>
                        </a:rPr>
                        <a:t> </a:t>
                      </a:r>
                      <a:r>
                        <a:rPr lang="en-GB" sz="1800" b="1" baseline="0" dirty="0" err="1">
                          <a:latin typeface="Comic Sans MS" pitchFamily="66" charset="0"/>
                        </a:rPr>
                        <a:t>Nombres</a:t>
                      </a:r>
                      <a:r>
                        <a:rPr lang="en-GB" sz="1800" b="1" dirty="0">
                          <a:latin typeface="Comic Sans MS" pitchFamily="66" charset="0"/>
                        </a:rPr>
                        <a:t>- Numbers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19754706"/>
                  </a:ext>
                </a:extLst>
              </a:tr>
              <a:tr h="59653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Comic Sans MS" pitchFamily="66" charset="0"/>
                        </a:rPr>
                        <a:t>10</a:t>
                      </a:r>
                    </a:p>
                    <a:p>
                      <a:pPr algn="ctr"/>
                      <a:r>
                        <a:rPr lang="en-GB" sz="1400" b="1" dirty="0">
                          <a:latin typeface="Comic Sans MS" pitchFamily="66" charset="0"/>
                        </a:rPr>
                        <a:t>Dix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Comic Sans MS" pitchFamily="66" charset="0"/>
                        </a:rPr>
                        <a:t>20</a:t>
                      </a:r>
                    </a:p>
                    <a:p>
                      <a:pPr algn="ctr"/>
                      <a:r>
                        <a:rPr lang="en-GB" sz="1400" b="1" dirty="0" err="1">
                          <a:latin typeface="Comic Sans MS" pitchFamily="66" charset="0"/>
                        </a:rPr>
                        <a:t>Vingt</a:t>
                      </a:r>
                      <a:endParaRPr lang="en-GB" sz="14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Comic Sans MS" pitchFamily="66" charset="0"/>
                        </a:rPr>
                        <a:t>30</a:t>
                      </a:r>
                    </a:p>
                    <a:p>
                      <a:pPr algn="ctr"/>
                      <a:r>
                        <a:rPr lang="en-GB" sz="1400" b="1" dirty="0" err="1">
                          <a:latin typeface="Comic Sans MS" pitchFamily="66" charset="0"/>
                        </a:rPr>
                        <a:t>Trente</a:t>
                      </a:r>
                      <a:endParaRPr lang="en-GB" sz="14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Comic Sans MS" pitchFamily="66" charset="0"/>
                        </a:rPr>
                        <a:t>40</a:t>
                      </a:r>
                    </a:p>
                    <a:p>
                      <a:pPr algn="ctr"/>
                      <a:r>
                        <a:rPr lang="en-GB" sz="1400" b="1" dirty="0" err="1">
                          <a:latin typeface="Comic Sans MS" pitchFamily="66" charset="0"/>
                        </a:rPr>
                        <a:t>Quarante</a:t>
                      </a:r>
                      <a:endParaRPr lang="en-GB" sz="14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Comic Sans MS" pitchFamily="66" charset="0"/>
                        </a:rPr>
                        <a:t>50</a:t>
                      </a:r>
                    </a:p>
                    <a:p>
                      <a:pPr algn="ctr"/>
                      <a:r>
                        <a:rPr lang="en-GB" sz="1400" b="1" dirty="0" err="1">
                          <a:latin typeface="Comic Sans MS" pitchFamily="66" charset="0"/>
                        </a:rPr>
                        <a:t>Cinquante</a:t>
                      </a:r>
                      <a:endParaRPr lang="en-GB" sz="14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Comic Sans MS" pitchFamily="66" charset="0"/>
                        </a:rPr>
                        <a:t>60</a:t>
                      </a:r>
                    </a:p>
                    <a:p>
                      <a:pPr algn="ctr"/>
                      <a:r>
                        <a:rPr lang="en-GB" sz="1400" b="1" dirty="0" err="1">
                          <a:latin typeface="Comic Sans MS" pitchFamily="66" charset="0"/>
                        </a:rPr>
                        <a:t>Soixante</a:t>
                      </a:r>
                      <a:endParaRPr lang="en-GB" sz="14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21218228"/>
                  </a:ext>
                </a:extLst>
              </a:tr>
            </a:tbl>
          </a:graphicData>
        </a:graphic>
      </p:graphicFrame>
      <p:pic>
        <p:nvPicPr>
          <p:cNvPr id="29" name="Picture 28" descr="A close up of a logo&#10;&#10;Description automatically generated">
            <a:extLst>
              <a:ext uri="{FF2B5EF4-FFF2-40B4-BE49-F238E27FC236}">
                <a16:creationId xmlns:a16="http://schemas.microsoft.com/office/drawing/2014/main" xmlns="" id="{34FE5AFA-60D4-4FD4-B654-F046CA4C88D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9794" y="4139139"/>
            <a:ext cx="1152453" cy="754333"/>
          </a:xfrm>
          <a:prstGeom prst="rect">
            <a:avLst/>
          </a:prstGeom>
        </p:spPr>
      </p:pic>
      <p:sp>
        <p:nvSpPr>
          <p:cNvPr id="30" name="Oval Callout 2">
            <a:extLst>
              <a:ext uri="{FF2B5EF4-FFF2-40B4-BE49-F238E27FC236}">
                <a16:creationId xmlns:a16="http://schemas.microsoft.com/office/drawing/2014/main" xmlns="" id="{F3E270FE-74EF-418D-8B38-C754E32FD554}"/>
              </a:ext>
            </a:extLst>
          </p:cNvPr>
          <p:cNvSpPr/>
          <p:nvPr/>
        </p:nvSpPr>
        <p:spPr>
          <a:xfrm>
            <a:off x="5123965" y="2548007"/>
            <a:ext cx="2366996" cy="1139067"/>
          </a:xfrm>
          <a:prstGeom prst="wedgeEllipseCallout">
            <a:avLst>
              <a:gd name="adj1" fmla="val -20086"/>
              <a:gd name="adj2" fmla="val 81833"/>
            </a:avLst>
          </a:prstGeom>
          <a:solidFill>
            <a:srgbClr val="CC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dirty="0" err="1">
                <a:solidFill>
                  <a:schemeClr val="tx1"/>
                </a:solidFill>
                <a:latin typeface="Comic Sans MS" pitchFamily="66" charset="0"/>
              </a:rPr>
              <a:t>J’adore</a:t>
            </a:r>
            <a:r>
              <a:rPr lang="en-GB" sz="1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GB" sz="1400" dirty="0" err="1">
                <a:solidFill>
                  <a:schemeClr val="tx1"/>
                </a:solidFill>
                <a:latin typeface="Comic Sans MS" pitchFamily="66" charset="0"/>
              </a:rPr>
              <a:t>l’équitation</a:t>
            </a:r>
            <a:r>
              <a:rPr lang="en-GB" sz="1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</a:p>
          <a:p>
            <a:pPr algn="ctr"/>
            <a:r>
              <a:rPr lang="en-GB" sz="1400" dirty="0" err="1">
                <a:solidFill>
                  <a:schemeClr val="tx1"/>
                </a:solidFill>
                <a:latin typeface="Comic Sans MS" pitchFamily="66" charset="0"/>
              </a:rPr>
              <a:t>parce</a:t>
            </a:r>
            <a:r>
              <a:rPr lang="en-GB" sz="1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GB" sz="1400" dirty="0" err="1">
                <a:solidFill>
                  <a:schemeClr val="tx1"/>
                </a:solidFill>
                <a:latin typeface="Comic Sans MS" pitchFamily="66" charset="0"/>
              </a:rPr>
              <a:t>que</a:t>
            </a:r>
            <a:r>
              <a:rPr lang="en-GB" sz="1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GB" sz="1400" dirty="0" err="1">
                <a:solidFill>
                  <a:schemeClr val="tx1"/>
                </a:solidFill>
                <a:latin typeface="Comic Sans MS" pitchFamily="66" charset="0"/>
              </a:rPr>
              <a:t>c’est</a:t>
            </a:r>
            <a:r>
              <a:rPr lang="en-GB" sz="1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GB" sz="1400" dirty="0" err="1">
                <a:solidFill>
                  <a:schemeClr val="tx1"/>
                </a:solidFill>
                <a:latin typeface="Comic Sans MS" pitchFamily="66" charset="0"/>
              </a:rPr>
              <a:t>amusant</a:t>
            </a:r>
            <a:endParaRPr lang="en-GB" sz="14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88383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3560D8F5A9EC48AF091FBEC8B3F065" ma:contentTypeVersion="9" ma:contentTypeDescription="Create a new document." ma:contentTypeScope="" ma:versionID="fa999c32ef959040356dfd60cafbbaa1">
  <xsd:schema xmlns:xsd="http://www.w3.org/2001/XMLSchema" xmlns:xs="http://www.w3.org/2001/XMLSchema" xmlns:p="http://schemas.microsoft.com/office/2006/metadata/properties" xmlns:ns2="544b6f6c-7c79-4c22-a118-0a4934cd40da" xmlns:ns3="e435f415-58c6-4a5d-8e43-6b558a406446" targetNamespace="http://schemas.microsoft.com/office/2006/metadata/properties" ma:root="true" ma:fieldsID="5e9a6d0cf683ee10e1789db8d67a4cc7" ns2:_="" ns3:_="">
    <xsd:import namespace="544b6f6c-7c79-4c22-a118-0a4934cd40da"/>
    <xsd:import namespace="e435f415-58c6-4a5d-8e43-6b558a40644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4b6f6c-7c79-4c22-a118-0a4934cd40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35f415-58c6-4a5d-8e43-6b558a40644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435f415-58c6-4a5d-8e43-6b558a406446">
      <UserInfo>
        <DisplayName>Dawn Reardon</DisplayName>
        <AccountId>12</AccountId>
        <AccountType/>
      </UserInfo>
      <UserInfo>
        <DisplayName>Esperanza Guzmann</DisplayName>
        <AccountId>13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25F2E69-E2BF-46DA-B4CE-8FC3B1D270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4b6f6c-7c79-4c22-a118-0a4934cd40da"/>
    <ds:schemaRef ds:uri="e435f415-58c6-4a5d-8e43-6b558a40644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65BDE80-B871-4129-BF31-861411BD1567}">
  <ds:schemaRefs>
    <ds:schemaRef ds:uri="http://schemas.microsoft.com/office/2006/metadata/properties"/>
    <ds:schemaRef ds:uri="http://schemas.microsoft.com/office/infopath/2007/PartnerControls"/>
    <ds:schemaRef ds:uri="e435f415-58c6-4a5d-8e43-6b558a406446"/>
  </ds:schemaRefs>
</ds:datastoreItem>
</file>

<file path=customXml/itemProps3.xml><?xml version="1.0" encoding="utf-8"?>
<ds:datastoreItem xmlns:ds="http://schemas.openxmlformats.org/officeDocument/2006/customXml" ds:itemID="{A238408A-6CC8-46E5-806C-FD017CDB065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678</TotalTime>
  <Words>375</Words>
  <Application>Microsoft Office PowerPoint</Application>
  <PresentationFormat>Custom</PresentationFormat>
  <Paragraphs>120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Esperanza Guzmán</dc:creator>
  <cp:lastModifiedBy>alba0267</cp:lastModifiedBy>
  <cp:revision>110</cp:revision>
  <dcterms:created xsi:type="dcterms:W3CDTF">2020-11-02T12:00:30Z</dcterms:created>
  <dcterms:modified xsi:type="dcterms:W3CDTF">2021-11-10T18:20:17Z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0x010100513560D8F5A9EC48AF091FBEC8B3F065</vt:lpwstr>
  </property>
</Properties>
</file>