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0ECDF0-5D1A-57AA-BD32-5CF1119FD59E}" v="38" dt="2020-11-03T11:43:09.851"/>
    <p1510:client id="{DEEF1771-1AE4-47B5-D848-54C232299C99}" v="54" dt="2021-02-22T16:20:54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DEEF1771-1AE4-47B5-D848-54C232299C99}"/>
    <pc:docChg chg="modSld">
      <pc:chgData name="Dawn Reardon" userId="S::dawn.reardon@si.liverpool.gov.uk::2b1e1f63-f34a-4e91-bef0-a97b95c3ef47" providerId="AD" clId="Web-{DEEF1771-1AE4-47B5-D848-54C232299C99}" dt="2021-02-22T16:20:54.658" v="13" actId="1076"/>
      <pc:docMkLst>
        <pc:docMk/>
      </pc:docMkLst>
      <pc:sldChg chg="modSp">
        <pc:chgData name="Dawn Reardon" userId="S::dawn.reardon@si.liverpool.gov.uk::2b1e1f63-f34a-4e91-bef0-a97b95c3ef47" providerId="AD" clId="Web-{DEEF1771-1AE4-47B5-D848-54C232299C99}" dt="2021-02-22T16:20:54.658" v="13" actId="1076"/>
        <pc:sldMkLst>
          <pc:docMk/>
          <pc:sldMk cId="1034141132" sldId="257"/>
        </pc:sldMkLst>
        <pc:graphicFrameChg chg="mod modGraphic">
          <ac:chgData name="Dawn Reardon" userId="S::dawn.reardon@si.liverpool.gov.uk::2b1e1f63-f34a-4e91-bef0-a97b95c3ef47" providerId="AD" clId="Web-{DEEF1771-1AE4-47B5-D848-54C232299C99}" dt="2021-02-22T16:20:54.658" v="13" actId="1076"/>
          <ac:graphicFrameMkLst>
            <pc:docMk/>
            <pc:sldMk cId="1034141132" sldId="257"/>
            <ac:graphicFrameMk id="11" creationId="{9928776D-BAF2-4338-811A-F87792B209B5}"/>
          </ac:graphicFrameMkLst>
        </pc:graphicFrameChg>
      </pc:sldChg>
    </pc:docChg>
  </pc:docChgLst>
  <pc:docChgLst>
    <pc:chgData name="Esperanza Guzmann" userId="S::esperanza.guzman@si.liverpool.gov.uk::87071fd4-f5e2-4838-9a25-7772a6ddc18d" providerId="AD" clId="Web-{310ECDF0-5D1A-57AA-BD32-5CF1119FD59E}"/>
    <pc:docChg chg="modSld">
      <pc:chgData name="Esperanza Guzmann" userId="S::esperanza.guzman@si.liverpool.gov.uk::87071fd4-f5e2-4838-9a25-7772a6ddc18d" providerId="AD" clId="Web-{310ECDF0-5D1A-57AA-BD32-5CF1119FD59E}" dt="2020-11-03T11:43:05.742" v="20"/>
      <pc:docMkLst>
        <pc:docMk/>
      </pc:docMkLst>
      <pc:sldChg chg="modSp">
        <pc:chgData name="Esperanza Guzmann" userId="S::esperanza.guzman@si.liverpool.gov.uk::87071fd4-f5e2-4838-9a25-7772a6ddc18d" providerId="AD" clId="Web-{310ECDF0-5D1A-57AA-BD32-5CF1119FD59E}" dt="2020-11-03T11:42:20.100" v="7" actId="20577"/>
        <pc:sldMkLst>
          <pc:docMk/>
          <pc:sldMk cId="2762246991" sldId="256"/>
        </pc:sldMkLst>
        <pc:spChg chg="mod">
          <ac:chgData name="Esperanza Guzmann" userId="S::esperanza.guzman@si.liverpool.gov.uk::87071fd4-f5e2-4838-9a25-7772a6ddc18d" providerId="AD" clId="Web-{310ECDF0-5D1A-57AA-BD32-5CF1119FD59E}" dt="2020-11-03T11:42:20.100" v="7" actId="20577"/>
          <ac:spMkLst>
            <pc:docMk/>
            <pc:sldMk cId="2762246991" sldId="256"/>
            <ac:spMk id="5" creationId="{06D5E39E-9A78-4BD5-9BA2-AF24ECA1D5FF}"/>
          </ac:spMkLst>
        </pc:spChg>
        <pc:graphicFrameChg chg="mod">
          <ac:chgData name="Esperanza Guzmann" userId="S::esperanza.guzman@si.liverpool.gov.uk::87071fd4-f5e2-4838-9a25-7772a6ddc18d" providerId="AD" clId="Web-{310ECDF0-5D1A-57AA-BD32-5CF1119FD59E}" dt="2020-11-03T11:41:55.365" v="0" actId="1076"/>
          <ac:graphicFrameMkLst>
            <pc:docMk/>
            <pc:sldMk cId="2762246991" sldId="256"/>
            <ac:graphicFrameMk id="11" creationId="{E6A89808-C652-4042-844A-D46F648A5966}"/>
          </ac:graphicFrameMkLst>
        </pc:graphicFrameChg>
      </pc:sldChg>
      <pc:sldChg chg="modSp">
        <pc:chgData name="Esperanza Guzmann" userId="S::esperanza.guzman@si.liverpool.gov.uk::87071fd4-f5e2-4838-9a25-7772a6ddc18d" providerId="AD" clId="Web-{310ECDF0-5D1A-57AA-BD32-5CF1119FD59E}" dt="2020-11-03T11:43:05.742" v="20"/>
        <pc:sldMkLst>
          <pc:docMk/>
          <pc:sldMk cId="3270647095" sldId="257"/>
        </pc:sldMkLst>
        <pc:spChg chg="mod">
          <ac:chgData name="Esperanza Guzmann" userId="S::esperanza.guzman@si.liverpool.gov.uk::87071fd4-f5e2-4838-9a25-7772a6ddc18d" providerId="AD" clId="Web-{310ECDF0-5D1A-57AA-BD32-5CF1119FD59E}" dt="2020-11-03T11:42:46.382" v="12" actId="20577"/>
          <ac:spMkLst>
            <pc:docMk/>
            <pc:sldMk cId="3270647095" sldId="257"/>
            <ac:spMk id="3" creationId="{3676149B-11B1-40A0-860E-F01AE0979EAC}"/>
          </ac:spMkLst>
        </pc:spChg>
        <pc:graphicFrameChg chg="mod modGraphic">
          <ac:chgData name="Esperanza Guzmann" userId="S::esperanza.guzman@si.liverpool.gov.uk::87071fd4-f5e2-4838-9a25-7772a6ddc18d" providerId="AD" clId="Web-{310ECDF0-5D1A-57AA-BD32-5CF1119FD59E}" dt="2020-11-03T11:43:05.742" v="20"/>
          <ac:graphicFrameMkLst>
            <pc:docMk/>
            <pc:sldMk cId="3270647095" sldId="257"/>
            <ac:graphicFrameMk id="6" creationId="{55F130D5-2527-49CC-ADA2-F1DEED07DC93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B98BD-DB41-41A5-982B-D3C9275B5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68BA13-10EC-4D1D-8DC8-D2EC2FEDB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399BD4-B78E-495B-B702-EE83CAD2A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C103D-3F05-49CB-87DA-2F99D862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81C91-E909-4A96-B340-1C64E744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750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915D0-A9B0-4CAD-84A0-19D61AD2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2D1ED1-5193-4917-991A-A5553002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6AE0C4-8BCB-4E90-9147-2B10E92C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5425E-C498-467D-8092-6F481567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271C95-E8B5-44C1-B2F1-9EC0A62E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8085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0F20FF2-DAF9-40A5-BD3C-31E04D438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7255FD-5333-4C29-9E9C-D35A2060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68FDC4-8B70-4A69-8CE6-C6BB2077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D15958-A7D5-4D77-B467-EA0D2F5B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B7F69F-5860-4A0A-A3C5-69C75F74F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345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B9879-F71C-410B-9FCB-D4698EAD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C54072-8728-42C9-81E7-E260E9486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30756-FA06-4D36-8C0A-508C5DE6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EF9F9C-49A0-4777-BD38-B1B9C250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7FBB0-69EC-4478-8EE9-2E096AB6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7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397C95-AEFE-4220-BE23-B87A645D7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5337CB-4ED4-49E5-992B-991536DB3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7FE1F3-087D-41E0-B9B0-0C7EF992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5FC5F1-C94A-4B4E-A3BA-17EA7D3B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337FC1-10E7-4384-AC74-F3E0081F4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18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29FE6-5DC5-4CAD-81E6-C468F1DB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4FED08-B260-468A-B1C9-3C96AE719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7BBF53-B590-4A35-A1AA-3F058273E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7920DE-62A6-4705-BB39-5C1B37E2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9F6953-5ECC-4F5F-8E0F-FAED57FD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379B4-2695-4144-8C3D-C543B4D7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0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B88FE2-5444-4A41-A939-69E93647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13AB8C-6907-499F-B813-D27E441FF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F866B2-5058-49AD-9085-17D15F84F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26DA5C3-3C49-4C92-896A-0F4B8C997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B3FF20-AC18-4B72-8B73-0734F335C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31F17F5-72ED-4BFE-89CB-B2CFCFF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F29448F-F97D-448F-B8EF-3A979A280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034E7D-F36F-4F1E-AD43-B60B6CF5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686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52D99C-A940-450E-9782-FB1AB905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138E38-C525-4DD6-A7A7-2D7BF2F7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F836CF4-B759-4741-A36B-502D770E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AC5622-D0C9-4FBA-B564-21C7EFA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480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C09721-B1F5-4F82-8BA2-1181C8D3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4C3041-1682-4EFB-8479-6633C984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2E57D5-C683-451F-9EFA-853D8CE0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928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D6A79-9B55-4273-8918-E574D73DF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B4CCE-85CB-42B9-9932-280687E9C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8368B5-A154-4F85-A4C3-96C0FC8D8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59C199-7008-448E-AC82-388DC893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3CE7C4-9AE7-4FDD-ADB2-C89DD9D8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1179F-26C5-45F3-8306-4555C389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29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4CCB4-8810-4CCF-90E1-82F0CDB5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8AEF03D-E525-441F-BCEE-34EF9D63E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FED8AE-96BA-412A-A7AD-E7FC94E68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C4EA80-B2A9-405A-B487-9049D295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AD98D7-A28D-46AE-BEC6-F7A548B0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7DFB2-9B78-47CF-8B1A-5C7CE3E0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3864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00DB36-FB89-4634-9BB7-DEE84B869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2A2584E-EF70-4634-9FC8-FDD731D0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45879-C499-47C3-8C40-D12560D48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7FE7-5D77-44CC-97C2-4A53EFA81573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7F84F-180F-4BA8-8C10-310479BDD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9E1F69-3FD0-49CA-87D3-66D2B2F72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D0A4-AC5F-4F50-9AED-5B2B760B65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13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about:blank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emf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redhead-girl-face-ponytails-31106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jpe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detective-investigation-man-police-3116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15AC96-A295-4A09-91B5-80A6706A2A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8224" y="159896"/>
            <a:ext cx="2176176" cy="56910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06D5E39E-9A78-4BD5-9BA2-AF24ECA1D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624" y="165068"/>
            <a:ext cx="2872079" cy="56910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French Year 4, Spring 2</a:t>
            </a:r>
            <a:endParaRPr lang="en-GB" sz="160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r>
              <a:rPr lang="en-GB" sz="1600" b="1">
                <a:solidFill>
                  <a:srgbClr val="000000"/>
                </a:solidFill>
                <a:effectLst/>
                <a:latin typeface="Comic Sans MS"/>
                <a:ea typeface="Arial Unicode MS"/>
                <a:cs typeface="Arial Unicode MS"/>
              </a:rPr>
              <a:t>Animals and Habitats</a:t>
            </a:r>
            <a:endParaRPr lang="en-GB" sz="1600">
              <a:solidFill>
                <a:srgbClr val="000000"/>
              </a:solidFill>
              <a:effectLst/>
              <a:latin typeface="Comic Sans MS"/>
              <a:ea typeface="Arial Unicode MS"/>
              <a:cs typeface="Arial Unicode MS"/>
            </a:endParaRPr>
          </a:p>
          <a:p>
            <a:pPr algn="ctr">
              <a:spcAft>
                <a:spcPts val="0"/>
              </a:spcAft>
            </a:pPr>
            <a:endParaRPr lang="en-GB" sz="1100"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E2D2151-6160-405B-B1C6-17D138AB2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11058525" y="4981574"/>
            <a:ext cx="838200" cy="1353059"/>
          </a:xfrm>
          <a:prstGeom prst="rect">
            <a:avLst/>
          </a:prstGeom>
        </p:spPr>
      </p:pic>
      <p:graphicFrame>
        <p:nvGraphicFramePr>
          <p:cNvPr id="9" name="Table 30">
            <a:extLst>
              <a:ext uri="{FF2B5EF4-FFF2-40B4-BE49-F238E27FC236}">
                <a16:creationId xmlns:a16="http://schemas.microsoft.com/office/drawing/2014/main" xmlns="" id="{8B7FA5B4-8F71-4665-8F63-4517D9739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058147"/>
              </p:ext>
            </p:extLst>
          </p:nvPr>
        </p:nvGraphicFramePr>
        <p:xfrm>
          <a:off x="9353550" y="5172075"/>
          <a:ext cx="1546206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017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975189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27496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4059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err="1">
                          <a:latin typeface="Comic Sans MS" panose="030F0702030302020204" pitchFamily="66" charset="0"/>
                        </a:rPr>
                        <a:t>ohn</a:t>
                      </a:r>
                      <a:endParaRPr lang="en-GB" sz="14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951196"/>
                  </a:ext>
                </a:extLst>
              </a:tr>
              <a:tr h="267303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lang="en-GB" sz="1400" b="1" i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err="1">
                          <a:latin typeface="Comic Sans MS" panose="030F0702030302020204" pitchFamily="66" charset="0"/>
                        </a:rPr>
                        <a:t>ee</a:t>
                      </a:r>
                      <a:endParaRPr lang="en-GB" sz="1400" b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5804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7E2DDA76-128D-4225-9441-79CABF3E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7883"/>
              </p:ext>
            </p:extLst>
          </p:nvPr>
        </p:nvGraphicFramePr>
        <p:xfrm>
          <a:off x="162645" y="973280"/>
          <a:ext cx="6923955" cy="911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96555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3327400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75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Key Question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5273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hab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 le/ la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Le/ la…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Le/ la… </a:t>
                      </a:r>
                      <a:r>
                        <a:rPr lang="en-GB" sz="1300" b="1" u="sng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n’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u="sng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</a:t>
                      </a:r>
                      <a:r>
                        <a:rPr lang="en-GB" sz="1300" b="1" u="none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u="none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</a:rPr>
                        <a:t>Where does the … live?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… lives in/ on …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… doesn’t live in/ on…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8191738"/>
              </p:ext>
            </p:extLst>
          </p:nvPr>
        </p:nvGraphicFramePr>
        <p:xfrm>
          <a:off x="219043" y="2035623"/>
          <a:ext cx="4271198" cy="4734562"/>
        </p:xfrm>
        <a:graphic>
          <a:graphicData uri="http://schemas.openxmlformats.org/drawingml/2006/table">
            <a:tbl>
              <a:tblPr firstRow="1" firstCol="1" bandRow="1"/>
              <a:tblGrid>
                <a:gridCol w="2162528">
                  <a:extLst>
                    <a:ext uri="{9D8B030D-6E8A-4147-A177-3AD203B41FA5}">
                      <a16:colId xmlns:a16="http://schemas.microsoft.com/office/drawing/2014/main" xmlns="" val="625691611"/>
                    </a:ext>
                  </a:extLst>
                </a:gridCol>
                <a:gridCol w="2108670">
                  <a:extLst>
                    <a:ext uri="{9D8B030D-6E8A-4147-A177-3AD203B41FA5}">
                      <a16:colId xmlns:a16="http://schemas.microsoft.com/office/drawing/2014/main" xmlns="" val="3325612597"/>
                    </a:ext>
                  </a:extLst>
                </a:gridCol>
              </a:tblGrid>
              <a:tr h="278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Animaux</a:t>
                      </a: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Animals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257523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Un/</a:t>
                      </a:r>
                      <a:r>
                        <a:rPr lang="en-GB" sz="1300" b="1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le/ l’</a:t>
                      </a: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(masculine)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071671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GB" sz="1300" b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crabe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crab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dauph</a:t>
                      </a:r>
                      <a:r>
                        <a:rPr lang="en-GB" sz="13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GB" sz="13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dophin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946474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coch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GB" sz="13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pig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856569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mout</a:t>
                      </a:r>
                      <a:r>
                        <a:rPr lang="en-GB" sz="13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sheep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615050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lap</a:t>
                      </a:r>
                      <a:r>
                        <a:rPr lang="en-GB" sz="13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rabbit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cheval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horse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L’oiseau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300" b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300" b="1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1300" b="1">
                          <a:latin typeface="Comic Sans MS" panose="030F0702030302020204" pitchFamily="66" charset="0"/>
                        </a:rPr>
                        <a:t>/ la/</a:t>
                      </a:r>
                      <a:r>
                        <a:rPr lang="en-GB" sz="1300" b="1" baseline="0">
                          <a:latin typeface="Comic Sans MS" panose="030F0702030302020204" pitchFamily="66" charset="0"/>
                        </a:rPr>
                        <a:t> l’</a:t>
                      </a:r>
                      <a:r>
                        <a:rPr lang="en-GB" sz="1300" b="1">
                          <a:latin typeface="Comic Sans MS" panose="030F0702030302020204" pitchFamily="66" charset="0"/>
                        </a:rPr>
                        <a:t> (feminine]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en-GB" sz="1300" b="1" baseline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300" b="1" baseline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300" b="1" baseline="0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baseline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euvre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octopus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baleine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whale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293243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vache</a:t>
                      </a:r>
                      <a:endParaRPr lang="en-GB" sz="130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cow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6074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8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mouche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fly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L’étoile</a:t>
                      </a:r>
                      <a:r>
                        <a:rPr lang="en-GB" sz="13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300" b="1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starfish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L’araignée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spider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xmlns="" id="{A4A26EFD-A73E-4BAD-A11D-0C8492F9BB62}"/>
              </a:ext>
            </a:extLst>
          </p:cNvPr>
          <p:cNvSpPr/>
          <p:nvPr/>
        </p:nvSpPr>
        <p:spPr>
          <a:xfrm>
            <a:off x="5490808" y="2049516"/>
            <a:ext cx="1710092" cy="531759"/>
          </a:xfrm>
          <a:prstGeom prst="wedgeEllipseCallout">
            <a:avLst>
              <a:gd name="adj1" fmla="val -58185"/>
              <a:gd name="adj2" fmla="val 5807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Où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hab</a:t>
            </a:r>
            <a:r>
              <a:rPr lang="en-GB" sz="1400" b="1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te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le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crabe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? 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E2DDA76-128D-4225-9441-79CABF3E1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7883"/>
              </p:ext>
            </p:extLst>
          </p:nvPr>
        </p:nvGraphicFramePr>
        <p:xfrm>
          <a:off x="8525595" y="1000125"/>
          <a:ext cx="2980605" cy="18514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48235">
                  <a:extLst>
                    <a:ext uri="{9D8B030D-6E8A-4147-A177-3AD203B41FA5}">
                      <a16:colId xmlns:a16="http://schemas.microsoft.com/office/drawing/2014/main" xmlns="" val="2408774436"/>
                    </a:ext>
                  </a:extLst>
                </a:gridCol>
                <a:gridCol w="1432370">
                  <a:extLst>
                    <a:ext uri="{9D8B030D-6E8A-4147-A177-3AD203B41FA5}">
                      <a16:colId xmlns:a16="http://schemas.microsoft.com/office/drawing/2014/main" xmlns="" val="2171415796"/>
                    </a:ext>
                  </a:extLst>
                </a:gridCol>
              </a:tblGrid>
              <a:tr h="159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effectLst/>
                          <a:latin typeface="Comic Sans MS" panose="030F0702030302020204" pitchFamily="66" charset="0"/>
                        </a:rPr>
                        <a:t>Les Habitats/ Habitats</a:t>
                      </a:r>
                      <a:endParaRPr lang="en-GB" sz="1300" b="1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254612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la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[in] the sea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5996092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la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savane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[in] the </a:t>
                      </a:r>
                      <a:r>
                        <a:rPr lang="en-GB" sz="130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savanna</a:t>
                      </a:r>
                      <a:endParaRPr lang="en-GB" sz="13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la jungle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[in] the jungle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la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ferme</a:t>
                      </a:r>
                      <a:endParaRPr lang="en-GB" sz="13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[on] the farm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47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dans</a:t>
                      </a:r>
                      <a:r>
                        <a:rPr lang="en-GB" sz="13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 la </a:t>
                      </a:r>
                      <a:r>
                        <a:rPr lang="en-GB" sz="13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mais</a:t>
                      </a:r>
                      <a:r>
                        <a:rPr lang="en-GB" sz="13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GB" sz="1300" b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[in]  the house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73E604A9-F3D9-4F08-87C4-FD9697EDC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872054"/>
              </p:ext>
            </p:extLst>
          </p:nvPr>
        </p:nvGraphicFramePr>
        <p:xfrm>
          <a:off x="8191500" y="3238500"/>
          <a:ext cx="3838575" cy="141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819">
                  <a:extLst>
                    <a:ext uri="{9D8B030D-6E8A-4147-A177-3AD203B41FA5}">
                      <a16:colId xmlns:a16="http://schemas.microsoft.com/office/drawing/2014/main" xmlns="" val="1730985149"/>
                    </a:ext>
                  </a:extLst>
                </a:gridCol>
                <a:gridCol w="1884756">
                  <a:extLst>
                    <a:ext uri="{9D8B030D-6E8A-4147-A177-3AD203B41FA5}">
                      <a16:colId xmlns:a16="http://schemas.microsoft.com/office/drawing/2014/main" xmlns="" val="2074779385"/>
                    </a:ext>
                  </a:extLst>
                </a:gridCol>
              </a:tblGrid>
              <a:tr h="3166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VERBS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5880060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HAB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TO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843888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J’hab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I live…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643277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crabe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hab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…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The crab lives…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254209"/>
                  </a:ext>
                </a:extLst>
              </a:tr>
              <a:tr h="195766">
                <a:tc>
                  <a:txBody>
                    <a:bodyPr/>
                    <a:lstStyle/>
                    <a:p>
                      <a:r>
                        <a:rPr lang="en-GB" sz="1200" b="1"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crabe</a:t>
                      </a:r>
                      <a:r>
                        <a:rPr lang="en-GB" sz="1200" b="1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n’hab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te</a:t>
                      </a:r>
                      <a:r>
                        <a:rPr lang="en-GB" sz="1200" b="1" baseline="0">
                          <a:latin typeface="Comic Sans MS" panose="030F0702030302020204" pitchFamily="66" charset="0"/>
                        </a:rPr>
                        <a:t> pas…</a:t>
                      </a:r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Comic Sans MS" panose="030F0702030302020204" pitchFamily="66" charset="0"/>
                        </a:rPr>
                        <a:t>The crab doesn’t live…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096AC39-1BA7-447D-9CB2-2747E11A7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670604" y="2194667"/>
            <a:ext cx="956398" cy="666490"/>
          </a:xfrm>
          <a:prstGeom prst="rect">
            <a:avLst/>
          </a:prstGeom>
        </p:spPr>
      </p:pic>
      <p:pic>
        <p:nvPicPr>
          <p:cNvPr id="32" name="Picture 31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234F7C6-2FE5-4EE6-A956-9A16E79B4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355354" y="3335974"/>
            <a:ext cx="764018" cy="6058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B6BEC6B-58C0-B24E-8CCB-4E508136AD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0241" y="3979311"/>
            <a:ext cx="705661" cy="415679"/>
          </a:xfrm>
          <a:prstGeom prst="rect">
            <a:avLst/>
          </a:prstGeom>
        </p:spPr>
      </p:pic>
      <p:pic>
        <p:nvPicPr>
          <p:cNvPr id="36" name="Picture 6" descr="http://www.clipartbest.com/cliparts/yck/Kzk/yckKzkdcE.jpeg">
            <a:extLst>
              <a:ext uri="{FF2B5EF4-FFF2-40B4-BE49-F238E27FC236}">
                <a16:creationId xmlns:a16="http://schemas.microsoft.com/office/drawing/2014/main" xmlns="" id="{BCFB8191-4D33-4D14-B54B-54AD5E20F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820" y="3971925"/>
            <a:ext cx="914964" cy="40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4B6BEC6B-58C0-B24E-8CCB-4E508136AD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3566" y="5817636"/>
            <a:ext cx="705661" cy="4156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A00A17B-5871-854D-9ACF-55ED1E92E4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5428" y="5728898"/>
            <a:ext cx="839991" cy="629993"/>
          </a:xfrm>
          <a:prstGeom prst="rect">
            <a:avLst/>
          </a:prstGeom>
        </p:spPr>
      </p:pic>
      <p:pic>
        <p:nvPicPr>
          <p:cNvPr id="2050" name="Picture 2" descr="Red Cross Clipart | i2Clipart - Royalty Free Public Domain Clipar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6925" y="5791200"/>
            <a:ext cx="462870" cy="396875"/>
          </a:xfrm>
          <a:prstGeom prst="rect">
            <a:avLst/>
          </a:prstGeom>
          <a:noFill/>
        </p:spPr>
      </p:pic>
      <p:pic>
        <p:nvPicPr>
          <p:cNvPr id="39" name="Picture 3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4234F7C6-2FE5-4EE6-A956-9A16E79B48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7526804" y="4812349"/>
            <a:ext cx="764018" cy="605829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7DD09C53-0DB8-4DA0-9DC9-C9A31DD21A6F}"/>
              </a:ext>
            </a:extLst>
          </p:cNvPr>
          <p:cNvSpPr/>
          <p:nvPr/>
        </p:nvSpPr>
        <p:spPr>
          <a:xfrm>
            <a:off x="5010149" y="3035893"/>
            <a:ext cx="2409825" cy="764581"/>
          </a:xfrm>
          <a:prstGeom prst="wedgeEllipseCallout">
            <a:avLst>
              <a:gd name="adj1" fmla="val 61664"/>
              <a:gd name="adj2" fmla="val 534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Le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crabe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hab</a:t>
            </a:r>
            <a:r>
              <a:rPr lang="en-GB" sz="1400" b="1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te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dans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la mer.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xmlns="" id="{C5C1B119-4B95-4AF9-B09D-9090B103C000}"/>
              </a:ext>
            </a:extLst>
          </p:cNvPr>
          <p:cNvSpPr/>
          <p:nvPr/>
        </p:nvSpPr>
        <p:spPr>
          <a:xfrm>
            <a:off x="5066079" y="4762500"/>
            <a:ext cx="2163395" cy="781050"/>
          </a:xfrm>
          <a:prstGeom prst="wedgeEllipseCallout">
            <a:avLst>
              <a:gd name="adj1" fmla="val 72987"/>
              <a:gd name="adj2" fmla="val 509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Le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crabe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u="sng" err="1">
                <a:solidFill>
                  <a:schemeClr val="tx1"/>
                </a:solidFill>
                <a:latin typeface="Comic Sans MS" panose="030F0702030302020204" pitchFamily="66" charset="0"/>
              </a:rPr>
              <a:t>n’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hab</a:t>
            </a:r>
            <a:r>
              <a:rPr lang="en-GB" sz="1400" b="1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te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u="sng">
                <a:solidFill>
                  <a:schemeClr val="tx1"/>
                </a:solidFill>
                <a:latin typeface="Comic Sans MS" panose="030F0702030302020204" pitchFamily="66" charset="0"/>
              </a:rPr>
              <a:t>pas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dans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 la </a:t>
            </a:r>
            <a:r>
              <a:rPr lang="en-GB" sz="1400" b="1" err="1">
                <a:solidFill>
                  <a:schemeClr val="tx1"/>
                </a:solidFill>
                <a:latin typeface="Comic Sans MS" panose="030F0702030302020204" pitchFamily="66" charset="0"/>
              </a:rPr>
              <a:t>mais</a:t>
            </a:r>
            <a:r>
              <a:rPr lang="en-GB" sz="1400" b="1" err="1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en-GB" sz="1400" b="1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D7C2A7A-38DE-8A41-9D1F-1397AB4FFD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9288" y="3880794"/>
            <a:ext cx="683772" cy="68377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663A900A-FE47-CA41-B2CB-FD46A99E9FA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940" y="154920"/>
            <a:ext cx="1540486" cy="6832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D7954CF4-1FB1-2548-A0CD-85E7E01FF8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7614" y="155934"/>
            <a:ext cx="1297585" cy="7298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683A7D9-A6FA-E041-AD47-9ABCC4F677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677" y="122601"/>
            <a:ext cx="716847" cy="91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24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xmlns="" id="{C99D2238-102A-4D51-870C-04EEF85DC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989" y="157703"/>
            <a:ext cx="5252147" cy="370637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Les </a:t>
            </a:r>
            <a:r>
              <a:rPr lang="en-US" b="1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Nombres</a:t>
            </a:r>
            <a:r>
              <a:rPr lang="en-US" b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 </a:t>
            </a:r>
            <a:r>
              <a:rPr lang="en-US" b="1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1 – 69 / </a:t>
            </a:r>
            <a:r>
              <a:rPr lang="en-US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  <a:cs typeface="Arial Unicode MS"/>
              </a:rPr>
              <a:t>Numbers 1 t</a:t>
            </a:r>
            <a:r>
              <a:rPr lang="en-US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o 69</a:t>
            </a:r>
            <a:endParaRPr lang="en-GB" sz="105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  <a:cs typeface="Arial Unicode M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339163-8AFB-4316-8D47-810E00DCA8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40230" y="146840"/>
            <a:ext cx="1990725" cy="44577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928776D-BAF2-4338-811A-F87792B20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502317"/>
              </p:ext>
            </p:extLst>
          </p:nvPr>
        </p:nvGraphicFramePr>
        <p:xfrm>
          <a:off x="339333" y="660280"/>
          <a:ext cx="11637100" cy="5160062"/>
        </p:xfrm>
        <a:graphic>
          <a:graphicData uri="http://schemas.openxmlformats.org/drawingml/2006/table">
            <a:tbl>
              <a:tblPr firstRow="1" firstCol="1" bandRow="1"/>
              <a:tblGrid>
                <a:gridCol w="1163710">
                  <a:extLst>
                    <a:ext uri="{9D8B030D-6E8A-4147-A177-3AD203B41FA5}">
                      <a16:colId xmlns:a16="http://schemas.microsoft.com/office/drawing/2014/main" xmlns="" val="4283897521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4231319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62498276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55566243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03047599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139080152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27982478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4163824526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2365279425"/>
                    </a:ext>
                  </a:extLst>
                </a:gridCol>
                <a:gridCol w="1163710">
                  <a:extLst>
                    <a:ext uri="{9D8B030D-6E8A-4147-A177-3AD203B41FA5}">
                      <a16:colId xmlns:a16="http://schemas.microsoft.com/office/drawing/2014/main" xmlns="" val="3219169382"/>
                    </a:ext>
                  </a:extLst>
                </a:gridCol>
              </a:tblGrid>
              <a:tr h="289848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 </a:t>
                      </a:r>
                      <a:r>
                        <a:rPr lang="en-GB" sz="1200" b="1" err="1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Nombres</a:t>
                      </a: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1-69</a:t>
                      </a:r>
                      <a:endParaRPr lang="en-GB" sz="120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2780165"/>
                  </a:ext>
                </a:extLst>
              </a:tr>
              <a:tr h="594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Deux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Trois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Quatre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Hu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5818186"/>
                  </a:ext>
                </a:extLst>
              </a:tr>
              <a:tr h="614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Douze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Treize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Quatorze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Seize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x-sept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x-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x-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neuf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gt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5784210"/>
                  </a:ext>
                </a:extLst>
              </a:tr>
              <a:tr h="5755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gt-et-un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V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gt-quatre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gt-c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gt-s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gt</a:t>
                      </a: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-sept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gt-hu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V</a:t>
                      </a:r>
                      <a:r>
                        <a:rPr lang="es-ES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s-ES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gt-neuf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1625764"/>
                  </a:ext>
                </a:extLst>
              </a:tr>
              <a:tr h="844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Trente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Trente-hu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Trente-neuf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4158784"/>
                  </a:ext>
                </a:extLst>
              </a:tr>
              <a:tr h="690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Quarante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Quarante-hu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Quarante-neuf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0430930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 un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 deux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quante-hu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quante-neuf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9786346"/>
                  </a:ext>
                </a:extLst>
              </a:tr>
              <a:tr h="775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-et-un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-deux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-trois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-quatre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-c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in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</a:t>
                      </a:r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-sept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Soixante-hu</a:t>
                      </a:r>
                      <a:r>
                        <a:rPr lang="en-GB" sz="1200" b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b="1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69</a:t>
                      </a: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Soixante-neuf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1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8579045"/>
                  </a:ext>
                </a:extLst>
              </a:tr>
            </a:tbl>
          </a:graphicData>
        </a:graphic>
      </p:graphicFrame>
      <p:graphicFrame>
        <p:nvGraphicFramePr>
          <p:cNvPr id="8" name="Table 30">
            <a:extLst>
              <a:ext uri="{FF2B5EF4-FFF2-40B4-BE49-F238E27FC236}">
                <a16:creationId xmlns:a16="http://schemas.microsoft.com/office/drawing/2014/main" xmlns="" id="{25500FDB-FDDC-418B-A7DA-F14A7322C780}"/>
              </a:ext>
            </a:extLst>
          </p:cNvPr>
          <p:cNvGraphicFramePr>
            <a:graphicFrameLocks noGrp="1"/>
          </p:cNvGraphicFramePr>
          <p:nvPr/>
        </p:nvGraphicFramePr>
        <p:xfrm>
          <a:off x="9888497" y="5752312"/>
          <a:ext cx="1978428" cy="907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6743">
                  <a:extLst>
                    <a:ext uri="{9D8B030D-6E8A-4147-A177-3AD203B41FA5}">
                      <a16:colId xmlns:a16="http://schemas.microsoft.com/office/drawing/2014/main" xmlns="" val="1100164633"/>
                    </a:ext>
                  </a:extLst>
                </a:gridCol>
                <a:gridCol w="1331685">
                  <a:extLst>
                    <a:ext uri="{9D8B030D-6E8A-4147-A177-3AD203B41FA5}">
                      <a16:colId xmlns:a16="http://schemas.microsoft.com/office/drawing/2014/main" xmlns="" val="2889820613"/>
                    </a:ext>
                  </a:extLst>
                </a:gridCol>
              </a:tblGrid>
              <a:tr h="3149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KEY SOUNDS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2514767"/>
                  </a:ext>
                </a:extLst>
              </a:tr>
              <a:tr h="296238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err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lang="en-GB" sz="1200" b="1" i="1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err="1">
                          <a:latin typeface="Comic Sans MS" panose="030F0702030302020204" pitchFamily="66" charset="0"/>
                        </a:rPr>
                        <a:t>ee</a:t>
                      </a:r>
                      <a:endParaRPr lang="en-GB" sz="1200" b="1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238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87118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C0ED2EE-7189-4D65-8F17-668F5EF966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53500" y="5616273"/>
            <a:ext cx="779759" cy="11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14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F2E69-E2BF-46DA-B4CE-8FC3B1D27068}">
  <ds:schemaRefs>
    <ds:schemaRef ds:uri="544b6f6c-7c79-4c22-a118-0a4934cd40da"/>
    <ds:schemaRef ds:uri="e435f415-58c6-4a5d-8e43-6b558a4064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65BDE80-B871-4129-BF31-861411BD1567}">
  <ds:schemaRefs>
    <ds:schemaRef ds:uri="e435f415-58c6-4a5d-8e43-6b558a40644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38408A-6CC8-46E5-806C-FD017CDB06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Custom</PresentationFormat>
  <Paragraphs>217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1</cp:revision>
  <dcterms:created xsi:type="dcterms:W3CDTF">2020-11-02T12:00:30Z</dcterms:created>
  <dcterms:modified xsi:type="dcterms:W3CDTF">2021-11-10T18:19:45Z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