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00"/>
    <a:srgbClr val="FF99FF"/>
    <a:srgbClr val="FFCC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717" autoAdjust="0"/>
  </p:normalViewPr>
  <p:slideViewPr>
    <p:cSldViewPr snapToGrid="0">
      <p:cViewPr>
        <p:scale>
          <a:sx n="100" d="100"/>
          <a:sy n="100" d="100"/>
        </p:scale>
        <p:origin x="-162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833A0-F3A7-48CA-80DE-75B0C389F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A8660D-5EB1-4C4C-B9F3-9754B8B69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066097-967E-431C-84A4-5282C5A9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EE6CB1-BAB2-4B53-B7D0-CEDF4347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C0582F-A524-4549-9749-3286D656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180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837C1-E77D-4D72-AC5B-727A1563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FAC5B4-8DDE-47B5-8E55-0E4362146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41FF4-82BC-47B1-87CF-A01E125D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447609-C2F9-4D9F-99B5-4012239B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CA9A01-C98E-4765-A465-10108247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730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081D9D-1156-4DC6-B274-E21583EBE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9EE143-F77C-464F-8000-131ED8DC1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805F9-E9CD-491E-8B18-A3A6B14B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3AFCCD-D397-4EB2-8866-0FFD23E2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08F7CD-7A01-4FD3-9F1B-76587C19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452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15F91-0507-4F4B-ABBF-18B2E44C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708C7-BFF6-4620-B035-36EC3E58A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DA33BE-128B-480C-9D5B-1E93E6D3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5D9D8-CA9E-4C51-8959-7D9BF460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B9B16F-8FCA-4421-8615-371F9E61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21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3F43F-65DE-4014-A508-26A60A5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FB856B-16D5-4E58-A293-C80CBE86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909F31-8507-419F-BE93-59634842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A22C71-E4F6-4E53-B6E3-A1941705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4319A5-42C9-4AD7-88DF-BEC7BEFA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08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E1D3A-85F8-4032-80C5-452C4D84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FF1574-345A-4780-8A4B-3429B4EDE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355CEE-BEEC-48E2-AB11-96D3833D4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3F9720-652B-4D44-9504-90F618CF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4324C9-5F1C-4937-9976-0B559E2A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226EBC-698F-4901-897A-4C9C4A37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830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0DC13-EF6A-4069-BD14-A3097519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164B55-CE66-4AE5-96EC-E2094C66E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6FEF46-4FA5-4166-AD77-20D6AF4E1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87FF40-D857-4AA9-9026-7580285C7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AAE269-43C5-4552-BF5E-C5D763386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A603-5480-4DA9-886A-71ACFF4E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E725FB-25B5-4909-B70C-5E565BD9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88C35C-4C9A-4C3A-93F9-5FF68C99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853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BD637-4402-4F4C-AE2F-49988292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13A54B-0100-440C-8C86-28187F89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512321-3CBE-44C0-9B12-B40046BB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07C4BC-3050-491D-A120-E6A80580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655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A7C059-35FF-4B12-B2A4-B13747AD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8D7B46-E870-4399-85FF-BA0BBB2B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565BCC-95AE-4AD3-B0E3-478ECBB0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129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E4952-A45F-4284-AA66-B30579EA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79C9A2-6161-41B4-BE7D-365F7C53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FF250B-2047-4368-84DC-D7E8E2DE7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64016A-C348-46BA-BF9B-A3943894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100185-51B5-43A8-B7E3-46CE49D9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796D6-BF7D-430A-82EE-B9A7D85F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776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6EF25-9215-45BF-A67A-708B04FC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C0D0A3-BD8F-488E-9AC8-344902775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9D1C17-31A8-4DE4-AB1B-77E18F7CA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2A4F5-BC87-4FB3-9B21-F3CAD253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F910A7-5DA4-4ECD-B232-A51EDF98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2BE9FB-1EFD-436E-9A04-22A2D2F2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135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4C371F-0F2A-436D-8AAC-5A45F93F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DC93F2-2505-4BB6-8E24-657CA5C3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D72A50-F80B-4649-8F50-198075BAA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F6B7-CC5E-45B7-BF73-B02B0A773E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75E4D-71C3-4B0C-81DC-F21044388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B5204-3CAE-451C-83EB-4C1B5B10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95F6-33E0-46DD-9055-2B318716D0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4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detective-investigation-man-police-311684/" TargetMode="External"/><Relationship Id="rId11" Type="http://schemas.openxmlformats.org/officeDocument/2006/relationships/image" Target="../media/image7.jpeg"/><Relationship Id="rId10" Type="http://schemas.openxmlformats.org/officeDocument/2006/relationships/image" Target="../media/image6.gif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DF6A2CA-DCC9-4D80-83B3-2B0AEF81D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0274188"/>
              </p:ext>
            </p:extLst>
          </p:nvPr>
        </p:nvGraphicFramePr>
        <p:xfrm>
          <a:off x="8203721" y="746066"/>
          <a:ext cx="3838754" cy="14403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6505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1812249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</a:rPr>
                        <a:t>Key Questions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263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t’appelles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 comment?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What’s your name?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  <a:tr h="263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s’appelle</a:t>
                      </a:r>
                      <a:r>
                        <a:rPr lang="en-GB" sz="1200" b="1" baseline="0" dirty="0" smtClean="0">
                          <a:effectLst/>
                          <a:latin typeface="Comic Sans MS" panose="030F0702030302020204" pitchFamily="66" charset="0"/>
                        </a:rPr>
                        <a:t> comment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?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What’s his/her name?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0431817"/>
                  </a:ext>
                </a:extLst>
              </a:tr>
              <a:tr h="546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/ </a:t>
                      </a: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elles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s’appellent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 comment?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What are their names</a:t>
                      </a: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</a:rPr>
                        <a:t>?(</a:t>
                      </a: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More than one)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4440816"/>
                  </a:ext>
                </a:extLst>
              </a:tr>
            </a:tbl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159E0B8D-DDC6-450C-A0F4-4DF0753EC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843" y="453113"/>
            <a:ext cx="2872079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</a:t>
            </a: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Year 3, Autumn 2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School Life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 </a:t>
            </a:r>
            <a:endParaRPr lang="en-GB" sz="11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1624CD1-D8B5-447B-86BF-940A0FF60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4509895"/>
              </p:ext>
            </p:extLst>
          </p:nvPr>
        </p:nvGraphicFramePr>
        <p:xfrm>
          <a:off x="5332987" y="1155940"/>
          <a:ext cx="2778065" cy="29609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8380">
                  <a:extLst>
                    <a:ext uri="{9D8B030D-6E8A-4147-A177-3AD203B41FA5}">
                      <a16:colId xmlns:a16="http://schemas.microsoft.com/office/drawing/2014/main" xmlns="" val="1123298310"/>
                    </a:ext>
                  </a:extLst>
                </a:gridCol>
                <a:gridCol w="1139685">
                  <a:extLst>
                    <a:ext uri="{9D8B030D-6E8A-4147-A177-3AD203B41FA5}">
                      <a16:colId xmlns:a16="http://schemas.microsoft.com/office/drawing/2014/main" xmlns="" val="839710288"/>
                    </a:ext>
                  </a:extLst>
                </a:gridCol>
              </a:tblGrid>
              <a:tr h="43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Des Instructions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Classroom instructions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9860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Ecoutez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Listen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8280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Regardez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Look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6559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Silence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Silence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846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Levez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 la main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Hands up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539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Baissez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 la main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Hands down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1461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Asseyez-vous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Sit down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152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Levez-vous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Stand up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593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Croisez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 les bras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Folded arms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2559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Ecrivez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Write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7837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Répétez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Repeat</a:t>
                      </a:r>
                      <a:endParaRPr lang="en-GB" sz="105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7620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Vite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Fast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3143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Lentement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Slowly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93951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0DA3961-863F-44DD-9873-8D0AEB3B6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50772"/>
              </p:ext>
            </p:extLst>
          </p:nvPr>
        </p:nvGraphicFramePr>
        <p:xfrm>
          <a:off x="2863973" y="5891841"/>
          <a:ext cx="8307235" cy="7777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8651">
                  <a:extLst>
                    <a:ext uri="{9D8B030D-6E8A-4147-A177-3AD203B41FA5}">
                      <a16:colId xmlns:a16="http://schemas.microsoft.com/office/drawing/2014/main" xmlns="" val="2000903014"/>
                    </a:ext>
                  </a:extLst>
                </a:gridCol>
                <a:gridCol w="801117">
                  <a:extLst>
                    <a:ext uri="{9D8B030D-6E8A-4147-A177-3AD203B41FA5}">
                      <a16:colId xmlns:a16="http://schemas.microsoft.com/office/drawing/2014/main" xmlns="" val="2451522124"/>
                    </a:ext>
                  </a:extLst>
                </a:gridCol>
                <a:gridCol w="814581">
                  <a:extLst>
                    <a:ext uri="{9D8B030D-6E8A-4147-A177-3AD203B41FA5}">
                      <a16:colId xmlns:a16="http://schemas.microsoft.com/office/drawing/2014/main" xmlns="" val="3233077510"/>
                    </a:ext>
                  </a:extLst>
                </a:gridCol>
                <a:gridCol w="868436">
                  <a:extLst>
                    <a:ext uri="{9D8B030D-6E8A-4147-A177-3AD203B41FA5}">
                      <a16:colId xmlns:a16="http://schemas.microsoft.com/office/drawing/2014/main" xmlns="" val="3258896186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xmlns="" val="2087040815"/>
                    </a:ext>
                  </a:extLst>
                </a:gridCol>
                <a:gridCol w="787652">
                  <a:extLst>
                    <a:ext uri="{9D8B030D-6E8A-4147-A177-3AD203B41FA5}">
                      <a16:colId xmlns:a16="http://schemas.microsoft.com/office/drawing/2014/main" xmlns="" val="2045258109"/>
                    </a:ext>
                  </a:extLst>
                </a:gridCol>
                <a:gridCol w="821311">
                  <a:extLst>
                    <a:ext uri="{9D8B030D-6E8A-4147-A177-3AD203B41FA5}">
                      <a16:colId xmlns:a16="http://schemas.microsoft.com/office/drawing/2014/main" xmlns="" val="3803091370"/>
                    </a:ext>
                  </a:extLst>
                </a:gridCol>
                <a:gridCol w="834777">
                  <a:extLst>
                    <a:ext uri="{9D8B030D-6E8A-4147-A177-3AD203B41FA5}">
                      <a16:colId xmlns:a16="http://schemas.microsoft.com/office/drawing/2014/main" xmlns="" val="3745732418"/>
                    </a:ext>
                  </a:extLst>
                </a:gridCol>
                <a:gridCol w="931996">
                  <a:extLst>
                    <a:ext uri="{9D8B030D-6E8A-4147-A177-3AD203B41FA5}">
                      <a16:colId xmlns:a16="http://schemas.microsoft.com/office/drawing/2014/main" xmlns="" val="3661979550"/>
                    </a:ext>
                  </a:extLst>
                </a:gridCol>
                <a:gridCol w="970866">
                  <a:extLst>
                    <a:ext uri="{9D8B030D-6E8A-4147-A177-3AD203B41FA5}">
                      <a16:colId xmlns:a16="http://schemas.microsoft.com/office/drawing/2014/main" xmlns="" val="1416543243"/>
                    </a:ext>
                  </a:extLst>
                </a:gridCol>
              </a:tblGrid>
              <a:tr h="30196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omic Sans MS" pitchFamily="66" charset="0"/>
                        </a:rPr>
                        <a:t>Les </a:t>
                      </a:r>
                      <a:r>
                        <a:rPr lang="en-GB" sz="1400" b="1" dirty="0" err="1" smtClean="0">
                          <a:effectLst/>
                          <a:latin typeface="Comic Sans MS" pitchFamily="66" charset="0"/>
                        </a:rPr>
                        <a:t>Nombres</a:t>
                      </a:r>
                      <a:r>
                        <a:rPr lang="en-GB" sz="1400" b="1" dirty="0" smtClean="0">
                          <a:effectLst/>
                          <a:latin typeface="Comic Sans MS" pitchFamily="66" charset="0"/>
                        </a:rPr>
                        <a:t>  11 -20</a:t>
                      </a:r>
                      <a:r>
                        <a:rPr lang="en-GB" sz="1400" b="1" dirty="0">
                          <a:effectLst/>
                          <a:latin typeface="Comic Sans MS" pitchFamily="66" charset="0"/>
                        </a:rPr>
                        <a:t>/ Numbers </a:t>
                      </a:r>
                      <a:r>
                        <a:rPr lang="en-GB" sz="1400" b="1" dirty="0" smtClean="0">
                          <a:effectLst/>
                          <a:latin typeface="Comic Sans MS" pitchFamily="66" charset="0"/>
                        </a:rPr>
                        <a:t> 11 </a:t>
                      </a:r>
                      <a:r>
                        <a:rPr lang="en-GB" sz="1400" b="1" dirty="0">
                          <a:effectLst/>
                          <a:latin typeface="Comic Sans MS" pitchFamily="66" charset="0"/>
                        </a:rPr>
                        <a:t>to 20</a:t>
                      </a:r>
                      <a:endParaRPr lang="en-GB" sz="14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2547261"/>
                  </a:ext>
                </a:extLst>
              </a:tr>
              <a:tr h="475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On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Douze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Treize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Quatorze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Quinze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itchFamily="66" charset="0"/>
                        </a:rPr>
                        <a:t>Seize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itchFamily="66" charset="0"/>
                        </a:rPr>
                        <a:t>Dix-</a:t>
                      </a: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sept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itchFamily="66" charset="0"/>
                        </a:rPr>
                        <a:t>Dix-</a:t>
                      </a: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huit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itchFamily="66" charset="0"/>
                        </a:rPr>
                        <a:t>Dix-</a:t>
                      </a: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neuf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itchFamily="66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itchFamily="66" charset="0"/>
                        </a:rPr>
                        <a:t>Vingt</a:t>
                      </a:r>
                      <a:endParaRPr lang="en-GB" sz="1200" b="1" dirty="0">
                        <a:effectLst/>
                        <a:latin typeface="Comic Sans MS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73267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93F04A-1BF2-4D2C-B976-382863EFC1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8224" y="159896"/>
            <a:ext cx="2176176" cy="56910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8AC48EF-9C9E-4C70-951C-B67AE150B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1440783"/>
              </p:ext>
            </p:extLst>
          </p:nvPr>
        </p:nvGraphicFramePr>
        <p:xfrm>
          <a:off x="392011" y="1175903"/>
          <a:ext cx="3657704" cy="46366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3422">
                  <a:extLst>
                    <a:ext uri="{9D8B030D-6E8A-4147-A177-3AD203B41FA5}">
                      <a16:colId xmlns:a16="http://schemas.microsoft.com/office/drawing/2014/main" xmlns="" val="1123298310"/>
                    </a:ext>
                  </a:extLst>
                </a:gridCol>
                <a:gridCol w="1884282">
                  <a:extLst>
                    <a:ext uri="{9D8B030D-6E8A-4147-A177-3AD203B41FA5}">
                      <a16:colId xmlns:a16="http://schemas.microsoft.com/office/drawing/2014/main" xmlns="" val="1427884811"/>
                    </a:ext>
                  </a:extLst>
                </a:gridCol>
              </a:tblGrid>
              <a:tr h="447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Les Affaires de la </a:t>
                      </a: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Classe</a:t>
                      </a:r>
                      <a:endParaRPr lang="en-GB" sz="1200" b="1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</a:rPr>
                        <a:t>Classroom Objects</a:t>
                      </a:r>
                      <a:endParaRPr lang="en-GB" sz="1200" dirty="0" smtClean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9860518"/>
                  </a:ext>
                </a:extLst>
              </a:tr>
              <a:tr h="237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3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3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féminin</a:t>
                      </a:r>
                      <a:r>
                        <a:rPr lang="en-GB" sz="13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‘A’ (feminine words)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0426504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table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8280690"/>
                  </a:ext>
                </a:extLst>
              </a:tr>
              <a:tr h="143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</a:rPr>
                        <a:t>chaise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chair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6559122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règle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ruler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8468383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gomme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rubber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539766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ardoise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whiteboard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1461611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</a:rPr>
                        <a:t>poubelle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dustbin 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52396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trousse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pencil case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la </a:t>
                      </a: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glue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900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329799"/>
                  </a:ext>
                </a:extLst>
              </a:tr>
              <a:tr h="237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Un (</a:t>
                      </a:r>
                      <a:r>
                        <a:rPr lang="en-GB" sz="1300" b="1" dirty="0" err="1" smtClean="0">
                          <a:effectLst/>
                          <a:latin typeface="Comic Sans MS" panose="030F0702030302020204" pitchFamily="66" charset="0"/>
                        </a:rPr>
                        <a:t>masculin</a:t>
                      </a:r>
                      <a:r>
                        <a:rPr lang="en-GB" sz="1300" b="1" dirty="0" smtClean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‘A’ (masculine words)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5931554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crayon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pencil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559034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stylo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7837298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sac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7620225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book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cahier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notebook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3143505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ille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-crayon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pencil sharpener 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9395101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ordinateur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4686899"/>
                  </a:ext>
                </a:extLst>
              </a:tr>
              <a:tr h="21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 </a:t>
                      </a:r>
                      <a:r>
                        <a:rPr lang="en-GB" sz="1200" b="1" dirty="0" err="1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ciseaux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[plural]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scissors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xmlns="" id="{C91F6007-840D-463C-A542-167CE1393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4097669"/>
              </p:ext>
            </p:extLst>
          </p:nvPr>
        </p:nvGraphicFramePr>
        <p:xfrm>
          <a:off x="5209504" y="4597971"/>
          <a:ext cx="4084690" cy="102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938">
                  <a:extLst>
                    <a:ext uri="{9D8B030D-6E8A-4147-A177-3AD203B41FA5}">
                      <a16:colId xmlns:a16="http://schemas.microsoft.com/office/drawing/2014/main" xmlns="" val="4202562765"/>
                    </a:ext>
                  </a:extLst>
                </a:gridCol>
                <a:gridCol w="816938">
                  <a:extLst>
                    <a:ext uri="{9D8B030D-6E8A-4147-A177-3AD203B41FA5}">
                      <a16:colId xmlns:a16="http://schemas.microsoft.com/office/drawing/2014/main" xmlns="" val="2572939788"/>
                    </a:ext>
                  </a:extLst>
                </a:gridCol>
                <a:gridCol w="816938">
                  <a:extLst>
                    <a:ext uri="{9D8B030D-6E8A-4147-A177-3AD203B41FA5}">
                      <a16:colId xmlns:a16="http://schemas.microsoft.com/office/drawing/2014/main" xmlns="" val="1169278131"/>
                    </a:ext>
                  </a:extLst>
                </a:gridCol>
                <a:gridCol w="816938">
                  <a:extLst>
                    <a:ext uri="{9D8B030D-6E8A-4147-A177-3AD203B41FA5}">
                      <a16:colId xmlns:a16="http://schemas.microsoft.com/office/drawing/2014/main" xmlns="" val="3816761194"/>
                    </a:ext>
                  </a:extLst>
                </a:gridCol>
                <a:gridCol w="816938">
                  <a:extLst>
                    <a:ext uri="{9D8B030D-6E8A-4147-A177-3AD203B41FA5}">
                      <a16:colId xmlns:a16="http://schemas.microsoft.com/office/drawing/2014/main" xmlns="" val="1927859417"/>
                    </a:ext>
                  </a:extLst>
                </a:gridCol>
              </a:tblGrid>
              <a:tr h="28191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quelle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couleur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est-ce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668968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107783"/>
                  </a:ext>
                </a:extLst>
              </a:tr>
              <a:tr h="16914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Rose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050" b="0" dirty="0">
                          <a:latin typeface="Comic Sans MS" panose="030F0702030302020204" pitchFamily="66" charset="0"/>
                        </a:rPr>
                        <a:t>(Pink)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Marron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050" b="0" dirty="0">
                          <a:latin typeface="Comic Sans MS" panose="030F0702030302020204" pitchFamily="66" charset="0"/>
                        </a:rPr>
                        <a:t>(Brown)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Gris</a:t>
                      </a:r>
                    </a:p>
                    <a:p>
                      <a:pPr algn="ctr"/>
                      <a:r>
                        <a:rPr lang="en-GB" sz="1050" b="0" dirty="0">
                          <a:latin typeface="Comic Sans MS" panose="030F0702030302020204" pitchFamily="66" charset="0"/>
                        </a:rPr>
                        <a:t>(Grey)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Blanc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050" b="0" dirty="0">
                          <a:latin typeface="Comic Sans MS" panose="030F0702030302020204" pitchFamily="66" charset="0"/>
                        </a:rPr>
                        <a:t>(White)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Noir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050" b="0" dirty="0">
                          <a:latin typeface="Comic Sans MS" panose="030F0702030302020204" pitchFamily="66" charset="0"/>
                        </a:rPr>
                        <a:t>(Black)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0691455"/>
                  </a:ext>
                </a:extLst>
              </a:tr>
            </a:tbl>
          </a:graphicData>
        </a:graphic>
      </p:graphicFrame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5D35637D-82BF-433F-99AF-46591B6AD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583762" y="2548445"/>
            <a:ext cx="707758" cy="164024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73E604A9-F3D9-4F08-87C4-FD9697EDC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872054"/>
              </p:ext>
            </p:extLst>
          </p:nvPr>
        </p:nvGraphicFramePr>
        <p:xfrm>
          <a:off x="9325155" y="2375917"/>
          <a:ext cx="2656936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146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1438790">
                  <a:extLst>
                    <a:ext uri="{9D8B030D-6E8A-4147-A177-3AD203B41FA5}">
                      <a16:colId xmlns:a16="http://schemas.microsoft.com/office/drawing/2014/main" xmlns="" val="2074779385"/>
                    </a:ext>
                  </a:extLst>
                </a:gridCol>
              </a:tblGrid>
              <a:tr h="1957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VERBS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 smtClean="0">
                          <a:latin typeface="Comic Sans MS" panose="030F0702030302020204" pitchFamily="66" charset="0"/>
                        </a:rPr>
                        <a:t>S’appeler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To be 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843888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m’appelle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I’m 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t’appelles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You’re 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96005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s’appelle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He/ she is called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254209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/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elles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s’appellent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They’re called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30">
            <a:extLst>
              <a:ext uri="{FF2B5EF4-FFF2-40B4-BE49-F238E27FC236}">
                <a16:creationId xmlns:a16="http://schemas.microsoft.com/office/drawing/2014/main" xmlns="" id="{58C9C3C9-CA84-4CD5-8002-693F7C16B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7969541"/>
              </p:ext>
            </p:extLst>
          </p:nvPr>
        </p:nvGraphicFramePr>
        <p:xfrm>
          <a:off x="10186861" y="4597880"/>
          <a:ext cx="1697658" cy="849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771">
                  <a:extLst>
                    <a:ext uri="{9D8B030D-6E8A-4147-A177-3AD203B41FA5}">
                      <a16:colId xmlns:a16="http://schemas.microsoft.com/office/drawing/2014/main" xmlns="" val="1100164633"/>
                    </a:ext>
                  </a:extLst>
                </a:gridCol>
                <a:gridCol w="994887">
                  <a:extLst>
                    <a:ext uri="{9D8B030D-6E8A-4147-A177-3AD203B41FA5}">
                      <a16:colId xmlns:a16="http://schemas.microsoft.com/office/drawing/2014/main" xmlns="" val="2889820613"/>
                    </a:ext>
                  </a:extLst>
                </a:gridCol>
              </a:tblGrid>
              <a:tr h="3003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KEY SOUNDS 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2514767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ç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871187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ille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mtClean="0">
                          <a:latin typeface="Comic Sans MS" panose="030F0702030302020204" pitchFamily="66" charset="0"/>
                        </a:rPr>
                        <a:t>ee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6568513"/>
                  </a:ext>
                </a:extLst>
              </a:tr>
            </a:tbl>
          </a:graphicData>
        </a:graphic>
      </p:graphicFrame>
      <p:pic>
        <p:nvPicPr>
          <p:cNvPr id="15" name="Picture 21" descr="Boy Dark Skin Brown Hair Happy · Free vector graphic on ...">
            <a:extLst>
              <a:ext uri="{FF2B5EF4-FFF2-40B4-BE49-F238E27FC236}">
                <a16:creationId xmlns:a16="http://schemas.microsoft.com/office/drawing/2014/main" xmlns="" id="{45B7B7E7-8207-4D67-89CE-22BADEB26D8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4968" y="2711660"/>
            <a:ext cx="708659" cy="7908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0461" y="2104845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Comic Sans MS" pitchFamily="66" charset="0"/>
              </a:rPr>
              <a:t>Une</a:t>
            </a:r>
            <a:r>
              <a:rPr lang="en-GB" sz="1200" b="1" dirty="0" smtClean="0">
                <a:latin typeface="Comic Sans MS" pitchFamily="66" charset="0"/>
              </a:rPr>
              <a:t> </a:t>
            </a:r>
            <a:r>
              <a:rPr lang="en-GB" sz="1200" b="1" dirty="0" err="1" smtClean="0">
                <a:latin typeface="Comic Sans MS" pitchFamily="66" charset="0"/>
              </a:rPr>
              <a:t>f</a:t>
            </a:r>
            <a:r>
              <a:rPr lang="en-GB" sz="1200" b="1" dirty="0" err="1" smtClean="0">
                <a:solidFill>
                  <a:srgbClr val="FF0000"/>
                </a:solidFill>
                <a:latin typeface="Comic Sans MS" pitchFamily="66" charset="0"/>
              </a:rPr>
              <a:t>ille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4838" y="3585712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Comic Sans MS" pitchFamily="66" charset="0"/>
              </a:rPr>
              <a:t>Un </a:t>
            </a:r>
            <a:r>
              <a:rPr lang="en-GB" sz="1200" b="1" dirty="0" err="1" smtClean="0">
                <a:latin typeface="Comic Sans MS" pitchFamily="66" charset="0"/>
              </a:rPr>
              <a:t>gar</a:t>
            </a:r>
            <a:r>
              <a:rPr lang="en-GB" sz="1200" b="1" dirty="0" err="1" smtClean="0">
                <a:solidFill>
                  <a:srgbClr val="FF0000"/>
                </a:solidFill>
                <a:latin typeface="Comic Sans MS" pitchFamily="66" charset="0"/>
              </a:rPr>
              <a:t>ç</a:t>
            </a:r>
            <a:r>
              <a:rPr lang="en-GB" sz="1200" b="1" dirty="0" err="1" smtClean="0">
                <a:latin typeface="Comic Sans MS" pitchFamily="66" charset="0"/>
              </a:rPr>
              <a:t>on</a:t>
            </a:r>
            <a:endParaRPr lang="en-GB" sz="1200" b="1" dirty="0">
              <a:latin typeface="Comic Sans MS" pitchFamily="66" charset="0"/>
            </a:endParaRPr>
          </a:p>
        </p:txBody>
      </p:sp>
      <p:pic>
        <p:nvPicPr>
          <p:cNvPr id="20" name="Picture 19" descr="Girl Face Happy - Free vector graphic on Pixaba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5933" y="1337094"/>
            <a:ext cx="943433" cy="70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ox Of Coloured Pencil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4201" y="0"/>
            <a:ext cx="1054100" cy="1049614"/>
          </a:xfrm>
          <a:prstGeom prst="rect">
            <a:avLst/>
          </a:prstGeom>
          <a:noFill/>
        </p:spPr>
      </p:pic>
      <p:pic>
        <p:nvPicPr>
          <p:cNvPr id="1032" name="Picture 8" descr="https://pixy.org/src/50/508980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2776" y="141187"/>
            <a:ext cx="514349" cy="927200"/>
          </a:xfrm>
          <a:prstGeom prst="rect">
            <a:avLst/>
          </a:prstGeom>
          <a:noFill/>
        </p:spPr>
      </p:pic>
      <p:pic>
        <p:nvPicPr>
          <p:cNvPr id="1034" name="Picture 10" descr="Cartoon Scissors draw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47850" y="282913"/>
            <a:ext cx="942975" cy="61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97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FF947B-8818-4192-B5A4-9F60EB854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D1AE6E-3918-4045-87F8-04B7349E2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DB5377-6FE5-48DD-B136-17E36B866B49}">
  <ds:schemaRefs>
    <ds:schemaRef ds:uri="http://schemas.microsoft.com/office/2006/metadata/properties"/>
    <ds:schemaRef ds:uri="http://schemas.microsoft.com/office/infopath/2007/PartnerControls"/>
    <ds:schemaRef ds:uri="e435f415-58c6-4a5d-8e43-6b558a4064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245</Words>
  <Application>Microsoft Office PowerPoint</Application>
  <PresentationFormat>Custom</PresentationFormat>
  <Paragraphs>124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33</cp:revision>
  <dcterms:created xsi:type="dcterms:W3CDTF">2020-10-19T11:05:49Z</dcterms:created>
  <dcterms:modified xsi:type="dcterms:W3CDTF">2021-11-10T18:16:17Z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