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apowprimary.com/subjects/art-design/upper-key-stage-2/year-5/design-for-a-purpose/lesson-4-whats-in-a-name/" TargetMode="Externa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apowprimary.com/subjects/art-design/upper-key-stage-2/year-5/design-for-a-purpose/lesson-5-adverts/" TargetMode="Externa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powprimary.com/subjects/art-design/upper-key-stage-2/year-5/design-for-a-purpose/lesson-3-changing-spaces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kapowprimary.com/subjects/art-design/upper-key-stage-2/year-5/design-for-a-purpose/lesson-2-designing-space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apowprimary.com/subjects/art-design/upper-key-stage-2/year-5/design-for-a-purpose/lesson-1-coat-of-arms/" TargetMode="Externa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23 Flashback Photos - Free &amp; Royalty-Free Stock Photos from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301948"/>
            <a:ext cx="6864747" cy="45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t and design logo by jonniedee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129992"/>
            <a:ext cx="3892550" cy="26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700" y="4865646"/>
            <a:ext cx="4216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Flashback in Four</a:t>
            </a:r>
            <a:endParaRPr lang="en-US" sz="40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7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701" y="546100"/>
            <a:ext cx="76106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3: Technique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215900" y="4606905"/>
            <a:ext cx="11518900" cy="12223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work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a team to design and ‘sell’ a product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idea? </a:t>
            </a:r>
          </a:p>
        </p:txBody>
      </p:sp>
      <p:pic>
        <p:nvPicPr>
          <p:cNvPr id="5126" name="Picture 6" descr="Hand-drawn Cartoon Collage Of Art Tools - Paint, Palette, Brushes,.. Stock  Photo, Picture And Royalty Free Image. Image 11176767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08" y="66606"/>
            <a:ext cx="1666874" cy="1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adburys chocolate.......best chocolate in the world | Cadbury ...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85" y="1253986"/>
            <a:ext cx="3276600" cy="30395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175500" y="27813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https://www.kapowprimary.com/subjects/art-design/upper-key-stage-2/year-5/design-for-a-purpose/lesson-4-whats-in-a-name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3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81468" y="2426222"/>
            <a:ext cx="4549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Words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5349" y="835661"/>
            <a:ext cx="5442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0"/>
                <a:solidFill>
                  <a:srgbClr val="AABED7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4 Flashback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AABED7">
                  <a:lumMod val="7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052" name="Picture 4" descr="How to Improve English Vocabulary (4 Best Ways to Learn New Words) -  EngFlu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93" y="1028700"/>
            <a:ext cx="2074156" cy="32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half" idx="15"/>
          </p:nvPr>
        </p:nvSpPr>
        <p:spPr>
          <a:xfrm>
            <a:off x="800100" y="3801339"/>
            <a:ext cx="10795000" cy="2142261"/>
          </a:xfrm>
        </p:spPr>
        <p:txBody>
          <a:bodyPr>
            <a:noAutofit/>
          </a:bodyPr>
          <a:lstStyle/>
          <a:p>
            <a:r>
              <a:rPr lang="en-GB" sz="3000" b="1" u="sng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USP:</a:t>
            </a:r>
          </a:p>
          <a:p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unique selling point of a product (or service) is a feature of the product that distinguishes it from other similar products and makes it more appealing.</a:t>
            </a:r>
          </a:p>
          <a:p>
            <a:endParaRPr lang="en-GB" sz="3000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0801" y="546100"/>
            <a:ext cx="7541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4: Artwork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673100" y="4553576"/>
            <a:ext cx="10413999" cy="13355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‘Camera </a:t>
            </a:r>
            <a:r>
              <a:rPr lang="en-GB" sz="3000" b="1" cap="none" dirty="0" err="1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Obscura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in Mexico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City Square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 British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designers Morag Myerscough and Luke Morgan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5933" y="1625652"/>
            <a:ext cx="4805967" cy="1861006"/>
          </a:xfrm>
          <a:prstGeom prst="wedgeEllipseCallout">
            <a:avLst>
              <a:gd name="adj1" fmla="val -52677"/>
              <a:gd name="adj2" fmla="val 78131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smtClean="0">
                <a:solidFill>
                  <a:srgbClr val="2FA3E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 this design was accompanied by music, what would the music sound like?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FA3EE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106" name="Picture 10" descr="Easel with kids painting vector image |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1" y="85446"/>
            <a:ext cx="701164" cy="14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irar-ways-of-seeing-mexico-city-morag-myerscough-luke-morgan-designboom-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4" y="1143062"/>
            <a:ext cx="4650347" cy="31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701" y="546100"/>
            <a:ext cx="76106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4: Technique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279400" y="4480067"/>
            <a:ext cx="11328400" cy="138733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 about how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advertising, words,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unique selling points and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 packaging serve to give a product an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identity?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126" name="Picture 6" descr="Hand-drawn Cartoon Collage Of Art Tools - Paint, Palette, Brushes,.. Stock  Photo, Picture And Royalty Free Image. Image 11176767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08" y="66606"/>
            <a:ext cx="1666874" cy="1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adburys chocolate.......best chocolate in the world | Cadbury ...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84" y="1253986"/>
            <a:ext cx="3390715" cy="30894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340600" y="22479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https://www.kapowprimary.com/subjects/art-design/upper-key-stage-2/year-5/design-for-a-purpose/lesson-5-adverts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5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291871" y="3801339"/>
            <a:ext cx="8178800" cy="2782127"/>
          </a:xfrm>
        </p:spPr>
        <p:txBody>
          <a:bodyPr>
            <a:noAutofit/>
          </a:bodyPr>
          <a:lstStyle/>
          <a:p>
            <a:r>
              <a:rPr lang="en-GB" sz="3000" b="1" u="sng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Design: </a:t>
            </a:r>
          </a:p>
          <a:p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design process involves developing a design proposal related to the product specification within a design brief.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1468" y="2426222"/>
            <a:ext cx="4549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Word of the Week</a:t>
            </a:r>
            <a:endParaRPr lang="en-US" sz="4000" b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5349" y="835661"/>
            <a:ext cx="5442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Week 1 Flashback</a:t>
            </a:r>
            <a:endParaRPr lang="en-US" sz="5400" b="1" cap="none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052" name="Picture 4" descr="How to Improve English Vocabulary (4 Best Ways to Learn New Words) -  EngFlu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93" y="1028700"/>
            <a:ext cx="2074156" cy="32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0401" y="546100"/>
            <a:ext cx="69318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Week 1: Artwork</a:t>
            </a:r>
            <a:r>
              <a:rPr lang="en-US" sz="4000" b="1" cap="none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of the Week</a:t>
            </a:r>
            <a:endParaRPr lang="en-US" sz="4000" b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2641600" y="4804922"/>
            <a:ext cx="8153400" cy="13355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‘One Foot Taller’ glasses (2018) by British artist and designer Dominic Wilcox.</a:t>
            </a:r>
            <a:endParaRPr lang="en-GB" sz="3000" b="1" cap="none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3100" y="1555628"/>
            <a:ext cx="4470400" cy="1861006"/>
          </a:xfrm>
          <a:prstGeom prst="wedgeEllipseCallout">
            <a:avLst>
              <a:gd name="adj1" fmla="val -44072"/>
              <a:gd name="adj2" fmla="val 7937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If you could ask the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designer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question, what would you ask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him?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06" name="Picture 10" descr="Easel with kids painting vector image |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1" y="85446"/>
            <a:ext cx="701164" cy="14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ominic Wilcox design, products and interviews | Deze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26" y="1409700"/>
            <a:ext cx="3226974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32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750" y="546100"/>
            <a:ext cx="7089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5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 Cen MT" panose="020B0602020104020603"/>
              </a:rPr>
              <a:t>Week 1: Technique</a:t>
            </a: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330200" y="4234021"/>
            <a:ext cx="11709400" cy="24588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 use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drawing to explore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design ideas for an empty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space? </a:t>
            </a:r>
          </a:p>
          <a:p>
            <a:pPr marL="0" lvl="0" indent="0">
              <a:buClr>
                <a:prstClr val="black"/>
              </a:buClr>
              <a:buNone/>
            </a:pP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you add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detail to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 </a:t>
            </a: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design by cutting out and adding shapes and drawing on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 design? </a:t>
            </a:r>
            <a:endParaRPr lang="en-GB" sz="3000" b="1" cap="none" dirty="0"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5126" name="Picture 6" descr="Hand-drawn Cartoon Collage Of Art Tools - Paint, Palette, Brushes,.. Stock  Photo, Picture And Royalty Free Image. Image 11176767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08" y="66606"/>
            <a:ext cx="1666874" cy="1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3"/>
          <a:srcRect l="13555" r="7376"/>
          <a:stretch/>
        </p:blipFill>
        <p:spPr>
          <a:xfrm>
            <a:off x="118668" y="1742529"/>
            <a:ext cx="2316163" cy="2011998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2434831" y="1519549"/>
            <a:ext cx="2146300" cy="1331893"/>
          </a:xfrm>
          <a:prstGeom prst="rect">
            <a:avLst/>
          </a:prstGeom>
        </p:spPr>
      </p:pic>
      <p:pic>
        <p:nvPicPr>
          <p:cNvPr id="17" name="Picture 16" descr="Art &amp; Design | Kapow Primary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43" t="18915" r="22191" b="13832"/>
          <a:stretch/>
        </p:blipFill>
        <p:spPr bwMode="auto">
          <a:xfrm>
            <a:off x="4581131" y="1982807"/>
            <a:ext cx="2316163" cy="178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2300" y="1563074"/>
            <a:ext cx="3327400" cy="14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/>
              </a:rPr>
              <a:t>https://www.kapowprimary.com/subjects/art-design/upper-key-stage-2/year-5/design-for-a-purpose/lesson-2-designing-spaces</a:t>
            </a:r>
            <a:r>
              <a:rPr lang="en-GB" dirty="0" smtClean="0">
                <a:hlinkClick r:id="rId7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31782" y="2802517"/>
            <a:ext cx="340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8"/>
              </a:rPr>
              <a:t>https://www.kapowprimary.com/subjects/art-design/upper-key-stage-2/year-5/design-for-a-purpose/lesson-3-changing-spaces</a:t>
            </a:r>
            <a:r>
              <a:rPr lang="en-GB" dirty="0" smtClean="0">
                <a:hlinkClick r:id="rId8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3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862346" y="3534639"/>
            <a:ext cx="7188200" cy="1900961"/>
          </a:xfrm>
        </p:spPr>
        <p:txBody>
          <a:bodyPr>
            <a:noAutofit/>
          </a:bodyPr>
          <a:lstStyle/>
          <a:p>
            <a:r>
              <a:rPr lang="en-GB" sz="3000" b="1" u="sng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Prototype:</a:t>
            </a:r>
          </a:p>
          <a:p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prototype is an early model of a product built to test an idea. </a:t>
            </a:r>
          </a:p>
          <a:p>
            <a:endParaRPr lang="en-GB" sz="3000" cap="none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1468" y="2426222"/>
            <a:ext cx="4549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Word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5349" y="835661"/>
            <a:ext cx="5442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0"/>
                <a:solidFill>
                  <a:srgbClr val="AABED7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2 Flashback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AABED7">
                  <a:lumMod val="7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052" name="Picture 4" descr="How to Improve English Vocabulary (4 Best Ways to Learn New Words) -  EngFlu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93" y="1028700"/>
            <a:ext cx="2074156" cy="32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9901" y="546100"/>
            <a:ext cx="71223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</a:t>
            </a:r>
            <a:r>
              <a:rPr kumimoji="0" lang="en-US" sz="4000" b="1" i="0" u="none" strike="noStrike" kern="1200" cap="none" spc="50" normalizeH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2: </a:t>
            </a: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Artwork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393700" y="3744610"/>
            <a:ext cx="11404599" cy="26942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Italian artist and engineer Leonardo da Vinci (1452-1519) invented objects hundreds of years ago which could not be made then, but, with advances in technology, have since been realised.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2200" y="1654697"/>
            <a:ext cx="4597400" cy="1428214"/>
          </a:xfrm>
          <a:prstGeom prst="wedgeEllipseCallout">
            <a:avLst>
              <a:gd name="adj1" fmla="val -51810"/>
              <a:gd name="adj2" fmla="val 83041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 smtClean="0">
                <a:solidFill>
                  <a:srgbClr val="2FA3E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What do you think da Vinci was designing in each of these drawings?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FA3EE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106" name="Picture 10" descr="Easel with kids painting vector image |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1" y="85446"/>
            <a:ext cx="701164" cy="14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40 Best Aircraft - Experimental Human Powered Aircraft images in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7" y="1222254"/>
            <a:ext cx="2081213" cy="218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Leonardo da Vinci's 10 most extraordinary inventions | British G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53" y="1393642"/>
            <a:ext cx="2874962" cy="192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8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301" y="546100"/>
            <a:ext cx="76360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5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w Cen MT" panose="020B0602020104020603"/>
              </a:rPr>
              <a:t>Week 2: </a:t>
            </a: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Technique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416142" y="4183072"/>
            <a:ext cx="9004300" cy="19002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 you design a coat of arms by selecting and placing symbols, which represent a person, appropriately within a </a:t>
            </a:r>
            <a:r>
              <a:rPr lang="en-GB" sz="3000" b="1" cap="none" dirty="0" smtClean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shape? 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126" name="Picture 6" descr="Hand-drawn Cartoon Collage Of Art Tools - Paint, Palette, Brushes,.. Stock  Photo, Picture And Royalty Free Image. Image 111767675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08" y="66606"/>
            <a:ext cx="1666874" cy="1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esson 1: Coat of arms | Kapow Primary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857" y1="23410" x2="52286" y2="41985"/>
                        <a14:backgroundMark x1="43857" y1="22646" x2="53000" y2="42494"/>
                        <a14:backgroundMark x1="54286" y1="42494" x2="65714" y2="24427"/>
                        <a14:backgroundMark x1="52714" y1="42494" x2="59571" y2="71756"/>
                        <a14:backgroundMark x1="59571" y1="71756" x2="81143" y2="48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96" r="37196"/>
          <a:stretch/>
        </p:blipFill>
        <p:spPr bwMode="auto">
          <a:xfrm>
            <a:off x="4533900" y="1009798"/>
            <a:ext cx="2768785" cy="327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2685" y="2336800"/>
            <a:ext cx="4305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https://www.kapowprimary.com/subjects/art-design/upper-key-stage-2/year-5/design-for-a-purpose/lesson-1-coat-of-arms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4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291871" y="3801339"/>
            <a:ext cx="7692144" cy="2701061"/>
          </a:xfrm>
        </p:spPr>
        <p:txBody>
          <a:bodyPr>
            <a:noAutofit/>
          </a:bodyPr>
          <a:lstStyle/>
          <a:p>
            <a:r>
              <a:rPr lang="en-GB" sz="3000" b="1" u="sng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Functionality:</a:t>
            </a:r>
          </a:p>
          <a:p>
            <a:r>
              <a:rPr lang="en-GB" sz="3000" b="1" cap="none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functionality of a product refers to how well it serves its purpose. </a:t>
            </a:r>
          </a:p>
          <a:p>
            <a:endParaRPr lang="en-GB" sz="3000" cap="none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81468" y="2426222"/>
            <a:ext cx="4549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Word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5349" y="835661"/>
            <a:ext cx="5442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smtClean="0">
                <a:ln w="0"/>
                <a:solidFill>
                  <a:srgbClr val="AABED7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 3 Flashback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AABED7">
                  <a:lumMod val="75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052" name="Picture 4" descr="How to Improve English Vocabulary (4 Best Ways to Learn New Words) -  EngFlu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93" y="1028700"/>
            <a:ext cx="2074156" cy="32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0801" y="546100"/>
            <a:ext cx="7541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Week</a:t>
            </a:r>
            <a:r>
              <a:rPr kumimoji="0" lang="en-US" sz="4000" b="1" i="0" u="none" strike="noStrike" kern="1200" cap="none" spc="50" normalizeH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3: </a:t>
            </a:r>
            <a:r>
              <a:rPr kumimoji="0" lang="en-US" sz="4000" b="1" i="0" u="none" strike="noStrike" kern="1200" cap="none" spc="50" normalizeH="0" baseline="0" noProof="0" dirty="0" smtClean="0">
                <a:ln w="0"/>
                <a:solidFill>
                  <a:srgbClr val="AABED7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Artwork of the Week</a:t>
            </a:r>
            <a:endParaRPr kumimoji="0" lang="en-US" sz="4000" b="1" i="0" u="none" strike="noStrike" kern="1200" cap="none" spc="50" normalizeH="0" baseline="0" noProof="0" dirty="0">
              <a:ln w="0"/>
              <a:solidFill>
                <a:srgbClr val="AABED7">
                  <a:lumMod val="50000"/>
                </a:srgb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1524000" y="4687638"/>
            <a:ext cx="9226550" cy="13355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prstClr val="black"/>
              </a:buClr>
              <a:buNone/>
            </a:pPr>
            <a:r>
              <a:rPr lang="en-GB" sz="3000" b="1" cap="none" dirty="0">
                <a:solidFill>
                  <a:srgbClr val="35507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British designers Morag Myerscough and Luke Morgan created bold and bright rooms at a children’s hospital in Sheffield (2017).</a:t>
            </a: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rgbClr val="35507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8501" y="1646650"/>
            <a:ext cx="4974399" cy="995422"/>
          </a:xfrm>
          <a:prstGeom prst="wedgeEllipseCallout">
            <a:avLst>
              <a:gd name="adj1" fmla="val -56550"/>
              <a:gd name="adj2" fmla="val 60893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000" b="1" noProof="0" dirty="0" smtClean="0">
                <a:solidFill>
                  <a:srgbClr val="2FA3E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does this space make you feel?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FA3EE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106" name="Picture 10" descr="Easel with kids painting vector image | Public domai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51" y="85446"/>
            <a:ext cx="701164" cy="14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orag Myerscough's geometric patterns brighten Sheffield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07724"/>
            <a:ext cx="5435600" cy="312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6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361</TotalTime>
  <Words>428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DESIGN</dc:title>
  <dc:creator>Windows User</dc:creator>
  <cp:lastModifiedBy>Windows User</cp:lastModifiedBy>
  <cp:revision>36</cp:revision>
  <dcterms:created xsi:type="dcterms:W3CDTF">2021-03-29T08:26:15Z</dcterms:created>
  <dcterms:modified xsi:type="dcterms:W3CDTF">2021-03-30T09:22:25Z</dcterms:modified>
</cp:coreProperties>
</file>