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apowprimary.com/subjects/art-design/lower-key-stage-2/year-3/prehistoric-art/lesson-4-painting-on-the-cave-wal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apowprimary.com/subjects/art-design/lower-key-stage-2/year-3/prehistoric-art/lesson-5-hands-on-a-cave-wal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apowprimary.com/subjects/art-design/lower-key-stage-2/year-3/prehistoric-art/lesson-1-exploring-prehistoric-ar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apowprimary.com/subjects/art-design/lower-key-stage-2/year-3/prehistoric-art/lesson-2-charcoal-animal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23 Flashback Photos - Free &amp; Royalty-Free Stock Photos from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01948"/>
            <a:ext cx="6864747" cy="45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 and design logo by jonniedee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129992"/>
            <a:ext cx="3892550" cy="26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700" y="4865646"/>
            <a:ext cx="421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Flashback in Four</a:t>
            </a:r>
            <a:endParaRPr lang="en-US" sz="4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1" y="546100"/>
            <a:ext cx="7610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3: Technique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15900" y="4489734"/>
            <a:ext cx="11722100" cy="21142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create a painting from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drawing by mixing paint to create a range of natural colours and experimenting with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natural materials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create different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textures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353868" y="1427525"/>
            <a:ext cx="3178174" cy="290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886700" y="1917700"/>
            <a:ext cx="364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https://www.kapowprimary.com/subjects/art-design/lower-key-stage-2/year-3/prehistoric-art/lesson-4-painting-on-the-cave-wall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Words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0"/>
                <a:solidFill>
                  <a:srgbClr val="AABED7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4 Flashback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AABED7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0100" y="3801339"/>
            <a:ext cx="10934699" cy="2142261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Complementary Colours: 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Complementary </a:t>
            </a:r>
            <a:r>
              <a:rPr lang="en-GB" sz="3000" b="1" cap="non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colours </a:t>
            </a:r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two </a:t>
            </a:r>
            <a:r>
              <a:rPr lang="en-GB" sz="3000" b="1" cap="non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colours </a:t>
            </a:r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are on opposite sides of the </a:t>
            </a:r>
            <a:r>
              <a:rPr lang="en-GB" sz="3000" b="1" cap="non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colour </a:t>
            </a:r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wheel.</a:t>
            </a:r>
          </a:p>
          <a:p>
            <a:endParaRPr lang="en-GB" sz="3000" cap="none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Color Wheel | Drawing and Color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24" y="1232487"/>
            <a:ext cx="3409775" cy="329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801" y="546100"/>
            <a:ext cx="7541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4: Artwork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320801" y="4921876"/>
            <a:ext cx="10160000" cy="13355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prehistoric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cave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paintings</a:t>
            </a:r>
            <a:r>
              <a:rPr lang="it-IT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the </a:t>
            </a:r>
            <a:r>
              <a:rPr lang="it-IT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Magura Cave in Bulgaria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date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back around 8000 to 4000 years ago. 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5933" y="1625652"/>
            <a:ext cx="4704367" cy="995422"/>
          </a:xfrm>
          <a:prstGeom prst="wedgeEllipseCallout">
            <a:avLst>
              <a:gd name="adj1" fmla="val -51810"/>
              <a:gd name="adj2" fmla="val 8304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title would you give this artwork?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agura C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4" y="1362579"/>
            <a:ext cx="5775837" cy="32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1" y="546100"/>
            <a:ext cx="7610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4: Technique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837618" y="4480066"/>
            <a:ext cx="9728781" cy="18064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create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collaborative piece of artwork using both positive and negative impressions on a textured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background?</a:t>
            </a:r>
            <a:endParaRPr kumimoji="0" lang="en-GB" sz="3000" b="1" i="1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684543" y="1340714"/>
            <a:ext cx="3585752" cy="305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5702008" y="1617009"/>
            <a:ext cx="6172200" cy="19643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prstClr val="black"/>
              </a:buClr>
              <a:buNone/>
            </a:pPr>
            <a:r>
              <a:rPr lang="en-GB" b="1" u="sng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Space (Positive and Negative):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GB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Positive space refers to the main focus of a picture. 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GB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Negative space refers to the background.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308" y="3417037"/>
            <a:ext cx="595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https://www.kapowprimary.com/subjects/art-design/lower-key-stage-2/year-3/prehistoric-art/lesson-5-hands-on-a-cave-wall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24000" y="3801339"/>
            <a:ext cx="9359900" cy="2782127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Blending Tones: 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Blending tones involves applying a small swatch of each tone of colour to a painting, then using a brush to create smooth gradation.</a:t>
            </a:r>
            <a:endParaRPr lang="en-GB" sz="3000" cap="none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Word of the Week</a:t>
            </a:r>
            <a:endParaRPr lang="en-US" sz="40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 1 Flashback</a:t>
            </a:r>
            <a:endParaRPr lang="en-US" sz="54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0401" y="546100"/>
            <a:ext cx="6931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 1: Artwork</a:t>
            </a:r>
            <a:r>
              <a:rPr lang="en-US" sz="4000" b="1" cap="none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the Week</a:t>
            </a:r>
            <a:endParaRPr lang="en-US" sz="40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016000" y="4804923"/>
            <a:ext cx="10325099" cy="13355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cap="non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‘Old </a:t>
            </a:r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Woman Frying Eggs’ (</a:t>
            </a:r>
            <a:r>
              <a:rPr lang="en-GB" sz="3000" b="1" cap="none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1618) by Spanish </a:t>
            </a:r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artist Diego Velázquez </a:t>
            </a:r>
            <a:endParaRPr lang="en-GB" sz="3000" b="1" cap="none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3000" b="1" cap="none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8802" y="1664410"/>
            <a:ext cx="4682298" cy="2293799"/>
          </a:xfrm>
          <a:prstGeom prst="wedgeEllipseCallout">
            <a:avLst>
              <a:gd name="adj1" fmla="val -51268"/>
              <a:gd name="adj2" fmla="val 57572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emotions do you notice in the artwork?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emotions do you feel when looking at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piece?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n Old Woman Cooking Eggs | National Galleries of Scotla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0679"/>
            <a:ext cx="4165599" cy="3069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32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750" y="546100"/>
            <a:ext cx="7089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 Cen MT" panose="020B0602020104020603"/>
              </a:rPr>
              <a:t>Week 1: Technique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739900" y="4518167"/>
            <a:ext cx="9753600" cy="13365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you create a proportionate drawing of an animal in the style of prehistoric man-made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art?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076700" y="1449389"/>
            <a:ext cx="3732213" cy="287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128000" y="2006600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https://www.kapowprimary.com/subjects/art-design/lower-key-stage-2/year-3/prehistoric-art/lesson-1-exploring-prehistoric-art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3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0100" y="3687039"/>
            <a:ext cx="10668000" cy="2142261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Layering: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Working in layers is a system for creating paintings that involves the use of more than one layer of paint. </a:t>
            </a:r>
          </a:p>
          <a:p>
            <a:endParaRPr lang="en-GB" sz="3000" cap="none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Word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0"/>
                <a:solidFill>
                  <a:srgbClr val="AABED7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2 Flashback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AABED7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9901" y="546100"/>
            <a:ext cx="7122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</a:t>
            </a:r>
            <a:r>
              <a:rPr kumimoji="0" lang="en-US" sz="4000" b="1" i="0" u="none" strike="noStrike" kern="1200" cap="none" spc="50" normalizeH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2: 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Artwork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296353" y="4747809"/>
            <a:ext cx="5882447" cy="10306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s-ES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‘Cueva de las Manos’ (5000BC)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8801" y="1664411"/>
            <a:ext cx="4821999" cy="1428214"/>
          </a:xfrm>
          <a:prstGeom prst="wedgeEllipseCallout">
            <a:avLst>
              <a:gd name="adj1" fmla="val -51810"/>
              <a:gd name="adj2" fmla="val 8304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</a:t>
            </a:r>
            <a:r>
              <a:rPr lang="en-GB" sz="2000" b="1" dirty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could ask this artwork a question, what would you ask it?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ueva de las Manos - Wikipe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443499"/>
            <a:ext cx="4660582" cy="311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8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1" y="546100"/>
            <a:ext cx="76360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 Cen MT" panose="020B0602020104020603"/>
              </a:rPr>
              <a:t>Week 2: 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Technique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790701" y="4735618"/>
            <a:ext cx="9410700" cy="150008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scale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drawing using a different medium, identifying key 2D shapes within the image and applying and blending charcoal to create tone and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texture? 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61" y="1516651"/>
            <a:ext cx="6889077" cy="32189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32538" y="2222500"/>
            <a:ext cx="2778462" cy="179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https://www.kapowprimary.com/subjects/art-design/lower-key-stage-2/year-3/prehistoric-art/lesson-2-charcoal-animals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4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25600" y="3605973"/>
            <a:ext cx="9398000" cy="2701061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Tertiary Colours: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Tertiary colours are produced by mixing equal amounts of a primary colour with a secondary colour adjacent to it on the colour wheel.</a:t>
            </a:r>
          </a:p>
          <a:p>
            <a:endParaRPr lang="en-GB" sz="3000" cap="none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Word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0"/>
                <a:solidFill>
                  <a:srgbClr val="AABED7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3 Flashback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AABED7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lor Wheel | Drawing and Color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129831"/>
            <a:ext cx="3213100" cy="3035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2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801" y="546100"/>
            <a:ext cx="7541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</a:t>
            </a:r>
            <a:r>
              <a:rPr kumimoji="0" lang="en-US" sz="4000" b="1" i="0" u="none" strike="noStrike" kern="1200" cap="none" spc="50" normalizeH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3: 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Artwork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431800" y="4713823"/>
            <a:ext cx="11214100" cy="13355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world's oldest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known cave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painting, created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least 45,500 years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ago, was found in the </a:t>
            </a:r>
            <a:r>
              <a:rPr lang="en-GB" sz="3000" b="1" cap="none" dirty="0" err="1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Leang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000" b="1" cap="none" dirty="0" err="1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Tedongnge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cave in Indonesia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901" y="1706764"/>
            <a:ext cx="4821999" cy="1861006"/>
          </a:xfrm>
          <a:prstGeom prst="wedgeEllipseCallout">
            <a:avLst>
              <a:gd name="adj1" fmla="val -56550"/>
              <a:gd name="adj2" fmla="val 6089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think that </a:t>
            </a:r>
            <a:r>
              <a:rPr lang="en-GB" sz="2000" b="1" dirty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</a:t>
            </a:r>
            <a:r>
              <a:rPr lang="en-GB" sz="2000" b="1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piece was intended </a:t>
            </a:r>
            <a:r>
              <a:rPr lang="en-GB" sz="2000" b="1" dirty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be a work of </a:t>
            </a:r>
            <a:r>
              <a:rPr lang="en-GB" sz="2000" b="1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art? Why or why not?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he painting at Leang Tedongnge in Sulawesi, Indonesi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474031"/>
            <a:ext cx="4645024" cy="278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273</TotalTime>
  <Words>444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DESIGN</dc:title>
  <dc:creator>Windows User</dc:creator>
  <cp:lastModifiedBy>Windows User</cp:lastModifiedBy>
  <cp:revision>26</cp:revision>
  <dcterms:created xsi:type="dcterms:W3CDTF">2021-03-29T08:26:15Z</dcterms:created>
  <dcterms:modified xsi:type="dcterms:W3CDTF">2021-03-30T09:12:04Z</dcterms:modified>
</cp:coreProperties>
</file>